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67" r:id="rId4"/>
    <p:sldId id="262" r:id="rId5"/>
    <p:sldId id="258" r:id="rId6"/>
    <p:sldId id="269" r:id="rId7"/>
    <p:sldId id="265" r:id="rId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CC0066"/>
    <a:srgbClr val="FF0066"/>
    <a:srgbClr val="EB701D"/>
    <a:srgbClr val="CC5D12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48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EA46DE-4651-42BF-A9C7-C6654D2F268C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0325BB29-1B0D-448F-941A-B59A883C58E3}">
      <dgm:prSet phldrT="[Texto]" custT="1"/>
      <dgm:spPr/>
      <dgm:t>
        <a:bodyPr/>
        <a:lstStyle/>
        <a:p>
          <a:r>
            <a:rPr lang="es-ES" sz="1200" dirty="0"/>
            <a:t>Servicios públicos</a:t>
          </a:r>
        </a:p>
      </dgm:t>
    </dgm:pt>
    <dgm:pt modelId="{6F714187-97E1-4BEA-A4F3-0FE3588FC242}" type="parTrans" cxnId="{84E5611E-8BD4-4172-9850-FB9A155774B0}">
      <dgm:prSet/>
      <dgm:spPr/>
      <dgm:t>
        <a:bodyPr/>
        <a:lstStyle/>
        <a:p>
          <a:endParaRPr lang="es-ES" sz="1000"/>
        </a:p>
      </dgm:t>
    </dgm:pt>
    <dgm:pt modelId="{539DBD92-7020-4466-B5A4-7FED967F9B13}" type="sibTrans" cxnId="{84E5611E-8BD4-4172-9850-FB9A155774B0}">
      <dgm:prSet/>
      <dgm:spPr/>
      <dgm:t>
        <a:bodyPr/>
        <a:lstStyle/>
        <a:p>
          <a:endParaRPr lang="es-ES" sz="1000"/>
        </a:p>
      </dgm:t>
    </dgm:pt>
    <dgm:pt modelId="{11B0507F-FC2E-4C74-BEB3-4E5C2B4E962D}">
      <dgm:prSet phldrT="[Texto]" custT="1"/>
      <dgm:spPr/>
      <dgm:t>
        <a:bodyPr/>
        <a:lstStyle/>
        <a:p>
          <a:r>
            <a:rPr lang="es-ES" sz="1200" dirty="0" smtClean="0"/>
            <a:t>Transporte</a:t>
          </a:r>
          <a:endParaRPr lang="es-ES" sz="1200" dirty="0"/>
        </a:p>
      </dgm:t>
    </dgm:pt>
    <dgm:pt modelId="{BFBDE740-0EAD-459D-86E6-60F275909727}" type="parTrans" cxnId="{0BFC2E5E-9748-4266-9856-F2A23B3EABE4}">
      <dgm:prSet/>
      <dgm:spPr/>
      <dgm:t>
        <a:bodyPr/>
        <a:lstStyle/>
        <a:p>
          <a:endParaRPr lang="es-ES"/>
        </a:p>
      </dgm:t>
    </dgm:pt>
    <dgm:pt modelId="{F9F9C27B-CB8A-4412-939F-C62144BB08B2}" type="sibTrans" cxnId="{0BFC2E5E-9748-4266-9856-F2A23B3EABE4}">
      <dgm:prSet/>
      <dgm:spPr/>
      <dgm:t>
        <a:bodyPr/>
        <a:lstStyle/>
        <a:p>
          <a:endParaRPr lang="es-ES"/>
        </a:p>
      </dgm:t>
    </dgm:pt>
    <dgm:pt modelId="{1321FDD2-E294-4060-9EEA-FE67199907CF}">
      <dgm:prSet phldrT="[Texto]" custT="1"/>
      <dgm:spPr/>
      <dgm:t>
        <a:bodyPr/>
        <a:lstStyle/>
        <a:p>
          <a:r>
            <a:rPr lang="es-ES" sz="1200" dirty="0"/>
            <a:t>Salud</a:t>
          </a:r>
        </a:p>
      </dgm:t>
    </dgm:pt>
    <dgm:pt modelId="{8CCDE028-5CDD-412A-987B-58FFD925CC3A}" type="parTrans" cxnId="{180A3F9A-6451-49F8-AED0-81BAE99D8946}">
      <dgm:prSet/>
      <dgm:spPr/>
      <dgm:t>
        <a:bodyPr/>
        <a:lstStyle/>
        <a:p>
          <a:endParaRPr lang="es-ES"/>
        </a:p>
      </dgm:t>
    </dgm:pt>
    <dgm:pt modelId="{DF2FC3ED-F176-4E70-AA4B-6C1D59A1170D}" type="sibTrans" cxnId="{180A3F9A-6451-49F8-AED0-81BAE99D8946}">
      <dgm:prSet/>
      <dgm:spPr/>
      <dgm:t>
        <a:bodyPr/>
        <a:lstStyle/>
        <a:p>
          <a:endParaRPr lang="es-ES"/>
        </a:p>
      </dgm:t>
    </dgm:pt>
    <dgm:pt modelId="{A29D1869-5424-44B0-879A-DB7A3A13C6C6}">
      <dgm:prSet phldrT="[Texto]" custT="1"/>
      <dgm:spPr/>
      <dgm:t>
        <a:bodyPr/>
        <a:lstStyle/>
        <a:p>
          <a:r>
            <a:rPr lang="es-ES" sz="1200" dirty="0"/>
            <a:t>Seguridad y Emergencias</a:t>
          </a:r>
        </a:p>
      </dgm:t>
    </dgm:pt>
    <dgm:pt modelId="{2C070606-FC48-4B15-955E-D3DDBF986081}" type="parTrans" cxnId="{1546E68A-55B2-43D1-90EA-D30F5C77715F}">
      <dgm:prSet/>
      <dgm:spPr/>
      <dgm:t>
        <a:bodyPr/>
        <a:lstStyle/>
        <a:p>
          <a:endParaRPr lang="es-ES"/>
        </a:p>
      </dgm:t>
    </dgm:pt>
    <dgm:pt modelId="{2996E556-3F30-489B-AEC4-B5CE69D2F453}" type="sibTrans" cxnId="{1546E68A-55B2-43D1-90EA-D30F5C77715F}">
      <dgm:prSet/>
      <dgm:spPr/>
      <dgm:t>
        <a:bodyPr/>
        <a:lstStyle/>
        <a:p>
          <a:endParaRPr lang="es-ES"/>
        </a:p>
      </dgm:t>
    </dgm:pt>
    <dgm:pt modelId="{AC0B78C1-1D52-4423-87AC-DFDDC8C185D3}">
      <dgm:prSet phldrT="[Texto]" custT="1"/>
      <dgm:spPr/>
      <dgm:t>
        <a:bodyPr/>
        <a:lstStyle/>
        <a:p>
          <a:r>
            <a:rPr lang="es-ES" sz="1200" dirty="0"/>
            <a:t>Educación y Cultura</a:t>
          </a:r>
        </a:p>
      </dgm:t>
    </dgm:pt>
    <dgm:pt modelId="{0465B981-5A4A-423E-B9F2-0D0AC1D18476}" type="parTrans" cxnId="{9B820E6B-5376-452F-9A1A-306DF1301F45}">
      <dgm:prSet/>
      <dgm:spPr/>
      <dgm:t>
        <a:bodyPr/>
        <a:lstStyle/>
        <a:p>
          <a:endParaRPr lang="es-ES"/>
        </a:p>
      </dgm:t>
    </dgm:pt>
    <dgm:pt modelId="{2DA435BC-4CCC-4FE0-976B-590F65633D1B}" type="sibTrans" cxnId="{9B820E6B-5376-452F-9A1A-306DF1301F45}">
      <dgm:prSet/>
      <dgm:spPr/>
      <dgm:t>
        <a:bodyPr/>
        <a:lstStyle/>
        <a:p>
          <a:endParaRPr lang="es-ES"/>
        </a:p>
      </dgm:t>
    </dgm:pt>
    <dgm:pt modelId="{21ABC2CE-7606-4601-9A15-B93EA38F5766}">
      <dgm:prSet phldrT="[Texto]" custT="1"/>
      <dgm:spPr/>
      <dgm:t>
        <a:bodyPr/>
        <a:lstStyle/>
        <a:p>
          <a:r>
            <a:rPr lang="es-ES" sz="1200" smtClean="0"/>
            <a:t>Desarrollo Urbano</a:t>
          </a:r>
          <a:endParaRPr lang="es-ES" sz="1200" dirty="0"/>
        </a:p>
      </dgm:t>
    </dgm:pt>
    <dgm:pt modelId="{C8401DCC-AFB4-44FF-8BB1-2E82CB0F2E71}" type="parTrans" cxnId="{A1E5BD00-7C26-429F-B923-5E639D04A163}">
      <dgm:prSet/>
      <dgm:spPr/>
      <dgm:t>
        <a:bodyPr/>
        <a:lstStyle/>
        <a:p>
          <a:endParaRPr lang="es-ES"/>
        </a:p>
      </dgm:t>
    </dgm:pt>
    <dgm:pt modelId="{EA1C9B75-E1FC-4150-A1F3-91976C718356}" type="sibTrans" cxnId="{A1E5BD00-7C26-429F-B923-5E639D04A163}">
      <dgm:prSet/>
      <dgm:spPr/>
      <dgm:t>
        <a:bodyPr/>
        <a:lstStyle/>
        <a:p>
          <a:endParaRPr lang="es-ES"/>
        </a:p>
      </dgm:t>
    </dgm:pt>
    <dgm:pt modelId="{8AA3E476-DD62-4CF0-910A-3FB9DCE71697}">
      <dgm:prSet phldrT="[Texto]" custT="1"/>
      <dgm:spPr/>
      <dgm:t>
        <a:bodyPr/>
        <a:lstStyle/>
        <a:p>
          <a:r>
            <a:rPr lang="es-ES" sz="1100" dirty="0"/>
            <a:t>Administración Pública</a:t>
          </a:r>
        </a:p>
      </dgm:t>
    </dgm:pt>
    <dgm:pt modelId="{D98860DC-E4D9-4BD6-BF5F-31FD1ACF2940}" type="parTrans" cxnId="{FE874CD6-C26B-41CE-957F-0238C86AE90B}">
      <dgm:prSet/>
      <dgm:spPr/>
      <dgm:t>
        <a:bodyPr/>
        <a:lstStyle/>
        <a:p>
          <a:endParaRPr lang="es-ES"/>
        </a:p>
      </dgm:t>
    </dgm:pt>
    <dgm:pt modelId="{5DA8F779-4E13-4CF1-BA12-FBF9C45BF8FB}" type="sibTrans" cxnId="{FE874CD6-C26B-41CE-957F-0238C86AE90B}">
      <dgm:prSet/>
      <dgm:spPr/>
      <dgm:t>
        <a:bodyPr/>
        <a:lstStyle/>
        <a:p>
          <a:endParaRPr lang="es-ES"/>
        </a:p>
      </dgm:t>
    </dgm:pt>
    <dgm:pt modelId="{6F48E4B8-A30D-4CBF-980B-B72983B6464F}">
      <dgm:prSet phldrT="[Texto]" custT="1"/>
      <dgm:spPr/>
      <dgm:t>
        <a:bodyPr/>
        <a:lstStyle/>
        <a:p>
          <a:r>
            <a:rPr lang="es-ES" sz="1200" dirty="0" smtClean="0"/>
            <a:t>Recreación y Deporte</a:t>
          </a:r>
          <a:endParaRPr lang="es-ES" sz="1200" dirty="0"/>
        </a:p>
      </dgm:t>
    </dgm:pt>
    <dgm:pt modelId="{2B4A9F3A-912A-4790-A6E3-CB721DA2F0DB}" type="parTrans" cxnId="{5725276A-E761-4E5A-B133-03C1F73BBDB5}">
      <dgm:prSet/>
      <dgm:spPr/>
      <dgm:t>
        <a:bodyPr/>
        <a:lstStyle/>
        <a:p>
          <a:endParaRPr lang="es-ES"/>
        </a:p>
      </dgm:t>
    </dgm:pt>
    <dgm:pt modelId="{AE00C2A6-337C-400B-A3FF-2DD551ACCC81}" type="sibTrans" cxnId="{5725276A-E761-4E5A-B133-03C1F73BBDB5}">
      <dgm:prSet/>
      <dgm:spPr/>
      <dgm:t>
        <a:bodyPr/>
        <a:lstStyle/>
        <a:p>
          <a:endParaRPr lang="es-ES"/>
        </a:p>
      </dgm:t>
    </dgm:pt>
    <dgm:pt modelId="{4D175A2A-B57C-41F7-A9A3-10B4A38DA846}">
      <dgm:prSet phldrT="[Texto]" custT="1"/>
      <dgm:spPr/>
      <dgm:t>
        <a:bodyPr/>
        <a:lstStyle/>
        <a:p>
          <a:r>
            <a:rPr lang="es-ES" sz="1200" dirty="0"/>
            <a:t>Medio </a:t>
          </a:r>
          <a:r>
            <a:rPr lang="es-ES" sz="1200" dirty="0" smtClean="0"/>
            <a:t>Ambiente</a:t>
          </a:r>
          <a:endParaRPr lang="es-ES" sz="1200" dirty="0"/>
        </a:p>
      </dgm:t>
    </dgm:pt>
    <dgm:pt modelId="{2C8687C2-CF66-446F-A255-512DC42B1056}" type="parTrans" cxnId="{5240407E-BC12-4927-B487-D5B971792C4F}">
      <dgm:prSet/>
      <dgm:spPr/>
      <dgm:t>
        <a:bodyPr/>
        <a:lstStyle/>
        <a:p>
          <a:endParaRPr lang="es-ES"/>
        </a:p>
      </dgm:t>
    </dgm:pt>
    <dgm:pt modelId="{BD6CC528-C2B2-4E49-B82C-0072DB7A9B59}" type="sibTrans" cxnId="{5240407E-BC12-4927-B487-D5B971792C4F}">
      <dgm:prSet/>
      <dgm:spPr/>
      <dgm:t>
        <a:bodyPr/>
        <a:lstStyle/>
        <a:p>
          <a:endParaRPr lang="es-ES"/>
        </a:p>
      </dgm:t>
    </dgm:pt>
    <dgm:pt modelId="{50C92AE3-321E-4100-995D-3A905F51CB65}" type="pres">
      <dgm:prSet presAssocID="{AEEA46DE-4651-42BF-A9C7-C6654D2F268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79B455FA-1297-4FD8-B404-CFE5F20B1329}" type="pres">
      <dgm:prSet presAssocID="{0325BB29-1B0D-448F-941A-B59A883C58E3}" presName="node" presStyleLbl="node1" presStyleIdx="0" presStyleCnt="9" custLinFactNeighborX="-12136" custLinFactNeighborY="-9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ABAF3CE-3BB7-4810-A38F-24B5B4B543C7}" type="pres">
      <dgm:prSet presAssocID="{539DBD92-7020-4466-B5A4-7FED967F9B13}" presName="sibTrans" presStyleCnt="0"/>
      <dgm:spPr/>
    </dgm:pt>
    <dgm:pt modelId="{66147120-1FEB-4AB6-9BA0-68A1E132FEEE}" type="pres">
      <dgm:prSet presAssocID="{11B0507F-FC2E-4C74-BEB3-4E5C2B4E962D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B594A0B-1DEF-4701-AD11-2548336EFCE4}" type="pres">
      <dgm:prSet presAssocID="{F9F9C27B-CB8A-4412-939F-C62144BB08B2}" presName="sibTrans" presStyleCnt="0"/>
      <dgm:spPr/>
    </dgm:pt>
    <dgm:pt modelId="{26103EAC-FEF5-48A7-893A-3304F822F0E5}" type="pres">
      <dgm:prSet presAssocID="{1321FDD2-E294-4060-9EEA-FE67199907CF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5367971-D80F-46EF-A5C6-537CF821F359}" type="pres">
      <dgm:prSet presAssocID="{DF2FC3ED-F176-4E70-AA4B-6C1D59A1170D}" presName="sibTrans" presStyleCnt="0"/>
      <dgm:spPr/>
    </dgm:pt>
    <dgm:pt modelId="{11778E34-EA74-45F9-B332-1183CC6D9E87}" type="pres">
      <dgm:prSet presAssocID="{A29D1869-5424-44B0-879A-DB7A3A13C6C6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790EF5C-3B0D-4EE4-B9A0-13298380FE25}" type="pres">
      <dgm:prSet presAssocID="{2996E556-3F30-489B-AEC4-B5CE69D2F453}" presName="sibTrans" presStyleCnt="0"/>
      <dgm:spPr/>
    </dgm:pt>
    <dgm:pt modelId="{E92C662D-7E69-4C51-B802-FC15BDC590D7}" type="pres">
      <dgm:prSet presAssocID="{AC0B78C1-1D52-4423-87AC-DFDDC8C185D3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7FA80A5-7A1C-4732-94FC-BFBA9D1D3907}" type="pres">
      <dgm:prSet presAssocID="{2DA435BC-4CCC-4FE0-976B-590F65633D1B}" presName="sibTrans" presStyleCnt="0"/>
      <dgm:spPr/>
    </dgm:pt>
    <dgm:pt modelId="{F6A78B8B-0321-4896-9EBB-A03426A87392}" type="pres">
      <dgm:prSet presAssocID="{21ABC2CE-7606-4601-9A15-B93EA38F5766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577B55C-38EC-43A8-B383-9D8B3DCE45AC}" type="pres">
      <dgm:prSet presAssocID="{EA1C9B75-E1FC-4150-A1F3-91976C718356}" presName="sibTrans" presStyleCnt="0"/>
      <dgm:spPr/>
    </dgm:pt>
    <dgm:pt modelId="{144C5253-175E-46EC-9BDF-49620DFE9C8A}" type="pres">
      <dgm:prSet presAssocID="{8AA3E476-DD62-4CF0-910A-3FB9DCE7169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5D245B6-4889-4FEA-9C19-D35D6669F02B}" type="pres">
      <dgm:prSet presAssocID="{5DA8F779-4E13-4CF1-BA12-FBF9C45BF8FB}" presName="sibTrans" presStyleCnt="0"/>
      <dgm:spPr/>
    </dgm:pt>
    <dgm:pt modelId="{D220548D-DFB4-43B0-B900-706D8E0AC2E8}" type="pres">
      <dgm:prSet presAssocID="{6F48E4B8-A30D-4CBF-980B-B72983B6464F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B6557E8-145A-4588-935C-8F2B1F07EAB7}" type="pres">
      <dgm:prSet presAssocID="{AE00C2A6-337C-400B-A3FF-2DD551ACCC81}" presName="sibTrans" presStyleCnt="0"/>
      <dgm:spPr/>
    </dgm:pt>
    <dgm:pt modelId="{82F28A37-9341-44DD-B9FD-CDC01CB92051}" type="pres">
      <dgm:prSet presAssocID="{4D175A2A-B57C-41F7-A9A3-10B4A38DA846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13E31799-D3CE-4985-816E-AB04A072BCF5}" type="presOf" srcId="{0325BB29-1B0D-448F-941A-B59A883C58E3}" destId="{79B455FA-1297-4FD8-B404-CFE5F20B1329}" srcOrd="0" destOrd="0" presId="urn:microsoft.com/office/officeart/2005/8/layout/default"/>
    <dgm:cxn modelId="{9B820E6B-5376-452F-9A1A-306DF1301F45}" srcId="{AEEA46DE-4651-42BF-A9C7-C6654D2F268C}" destId="{AC0B78C1-1D52-4423-87AC-DFDDC8C185D3}" srcOrd="4" destOrd="0" parTransId="{0465B981-5A4A-423E-B9F2-0D0AC1D18476}" sibTransId="{2DA435BC-4CCC-4FE0-976B-590F65633D1B}"/>
    <dgm:cxn modelId="{180A3F9A-6451-49F8-AED0-81BAE99D8946}" srcId="{AEEA46DE-4651-42BF-A9C7-C6654D2F268C}" destId="{1321FDD2-E294-4060-9EEA-FE67199907CF}" srcOrd="2" destOrd="0" parTransId="{8CCDE028-5CDD-412A-987B-58FFD925CC3A}" sibTransId="{DF2FC3ED-F176-4E70-AA4B-6C1D59A1170D}"/>
    <dgm:cxn modelId="{1546E68A-55B2-43D1-90EA-D30F5C77715F}" srcId="{AEEA46DE-4651-42BF-A9C7-C6654D2F268C}" destId="{A29D1869-5424-44B0-879A-DB7A3A13C6C6}" srcOrd="3" destOrd="0" parTransId="{2C070606-FC48-4B15-955E-D3DDBF986081}" sibTransId="{2996E556-3F30-489B-AEC4-B5CE69D2F453}"/>
    <dgm:cxn modelId="{DBC79AC2-4D8A-462A-9554-2C2AA306FA65}" type="presOf" srcId="{1321FDD2-E294-4060-9EEA-FE67199907CF}" destId="{26103EAC-FEF5-48A7-893A-3304F822F0E5}" srcOrd="0" destOrd="0" presId="urn:microsoft.com/office/officeart/2005/8/layout/default"/>
    <dgm:cxn modelId="{7B6603A1-9495-4207-B53A-9DB87BE43004}" type="presOf" srcId="{AC0B78C1-1D52-4423-87AC-DFDDC8C185D3}" destId="{E92C662D-7E69-4C51-B802-FC15BDC590D7}" srcOrd="0" destOrd="0" presId="urn:microsoft.com/office/officeart/2005/8/layout/default"/>
    <dgm:cxn modelId="{0BFC2E5E-9748-4266-9856-F2A23B3EABE4}" srcId="{AEEA46DE-4651-42BF-A9C7-C6654D2F268C}" destId="{11B0507F-FC2E-4C74-BEB3-4E5C2B4E962D}" srcOrd="1" destOrd="0" parTransId="{BFBDE740-0EAD-459D-86E6-60F275909727}" sibTransId="{F9F9C27B-CB8A-4412-939F-C62144BB08B2}"/>
    <dgm:cxn modelId="{EC1AA8A4-F1D1-4A6D-826E-C5740F5806C9}" type="presOf" srcId="{6F48E4B8-A30D-4CBF-980B-B72983B6464F}" destId="{D220548D-DFB4-43B0-B900-706D8E0AC2E8}" srcOrd="0" destOrd="0" presId="urn:microsoft.com/office/officeart/2005/8/layout/default"/>
    <dgm:cxn modelId="{A1E5BD00-7C26-429F-B923-5E639D04A163}" srcId="{AEEA46DE-4651-42BF-A9C7-C6654D2F268C}" destId="{21ABC2CE-7606-4601-9A15-B93EA38F5766}" srcOrd="5" destOrd="0" parTransId="{C8401DCC-AFB4-44FF-8BB1-2E82CB0F2E71}" sibTransId="{EA1C9B75-E1FC-4150-A1F3-91976C718356}"/>
    <dgm:cxn modelId="{44C5911C-A2C9-4031-AC28-A4C101B926EB}" type="presOf" srcId="{AEEA46DE-4651-42BF-A9C7-C6654D2F268C}" destId="{50C92AE3-321E-4100-995D-3A905F51CB65}" srcOrd="0" destOrd="0" presId="urn:microsoft.com/office/officeart/2005/8/layout/default"/>
    <dgm:cxn modelId="{5240407E-BC12-4927-B487-D5B971792C4F}" srcId="{AEEA46DE-4651-42BF-A9C7-C6654D2F268C}" destId="{4D175A2A-B57C-41F7-A9A3-10B4A38DA846}" srcOrd="8" destOrd="0" parTransId="{2C8687C2-CF66-446F-A255-512DC42B1056}" sibTransId="{BD6CC528-C2B2-4E49-B82C-0072DB7A9B59}"/>
    <dgm:cxn modelId="{B2575B53-D9F6-4E34-988C-402C43193AA6}" type="presOf" srcId="{A29D1869-5424-44B0-879A-DB7A3A13C6C6}" destId="{11778E34-EA74-45F9-B332-1183CC6D9E87}" srcOrd="0" destOrd="0" presId="urn:microsoft.com/office/officeart/2005/8/layout/default"/>
    <dgm:cxn modelId="{9E567CA6-BAAC-46B2-B408-CFAEA3D0963A}" type="presOf" srcId="{8AA3E476-DD62-4CF0-910A-3FB9DCE71697}" destId="{144C5253-175E-46EC-9BDF-49620DFE9C8A}" srcOrd="0" destOrd="0" presId="urn:microsoft.com/office/officeart/2005/8/layout/default"/>
    <dgm:cxn modelId="{8BA8ED54-97D9-405C-B19B-488EDE1AA310}" type="presOf" srcId="{21ABC2CE-7606-4601-9A15-B93EA38F5766}" destId="{F6A78B8B-0321-4896-9EBB-A03426A87392}" srcOrd="0" destOrd="0" presId="urn:microsoft.com/office/officeart/2005/8/layout/default"/>
    <dgm:cxn modelId="{FE874CD6-C26B-41CE-957F-0238C86AE90B}" srcId="{AEEA46DE-4651-42BF-A9C7-C6654D2F268C}" destId="{8AA3E476-DD62-4CF0-910A-3FB9DCE71697}" srcOrd="6" destOrd="0" parTransId="{D98860DC-E4D9-4BD6-BF5F-31FD1ACF2940}" sibTransId="{5DA8F779-4E13-4CF1-BA12-FBF9C45BF8FB}"/>
    <dgm:cxn modelId="{48699DC9-F7F6-4AFC-B8BE-098542E2C973}" type="presOf" srcId="{4D175A2A-B57C-41F7-A9A3-10B4A38DA846}" destId="{82F28A37-9341-44DD-B9FD-CDC01CB92051}" srcOrd="0" destOrd="0" presId="urn:microsoft.com/office/officeart/2005/8/layout/default"/>
    <dgm:cxn modelId="{0D9EA45E-EBD6-471C-B578-3D21B23CDED9}" type="presOf" srcId="{11B0507F-FC2E-4C74-BEB3-4E5C2B4E962D}" destId="{66147120-1FEB-4AB6-9BA0-68A1E132FEEE}" srcOrd="0" destOrd="0" presId="urn:microsoft.com/office/officeart/2005/8/layout/default"/>
    <dgm:cxn modelId="{5725276A-E761-4E5A-B133-03C1F73BBDB5}" srcId="{AEEA46DE-4651-42BF-A9C7-C6654D2F268C}" destId="{6F48E4B8-A30D-4CBF-980B-B72983B6464F}" srcOrd="7" destOrd="0" parTransId="{2B4A9F3A-912A-4790-A6E3-CB721DA2F0DB}" sibTransId="{AE00C2A6-337C-400B-A3FF-2DD551ACCC81}"/>
    <dgm:cxn modelId="{84E5611E-8BD4-4172-9850-FB9A155774B0}" srcId="{AEEA46DE-4651-42BF-A9C7-C6654D2F268C}" destId="{0325BB29-1B0D-448F-941A-B59A883C58E3}" srcOrd="0" destOrd="0" parTransId="{6F714187-97E1-4BEA-A4F3-0FE3588FC242}" sibTransId="{539DBD92-7020-4466-B5A4-7FED967F9B13}"/>
    <dgm:cxn modelId="{73862040-9948-495C-9769-7A4F64968F0F}" type="presParOf" srcId="{50C92AE3-321E-4100-995D-3A905F51CB65}" destId="{79B455FA-1297-4FD8-B404-CFE5F20B1329}" srcOrd="0" destOrd="0" presId="urn:microsoft.com/office/officeart/2005/8/layout/default"/>
    <dgm:cxn modelId="{5046D473-35B7-44F2-887D-785678D5ADDD}" type="presParOf" srcId="{50C92AE3-321E-4100-995D-3A905F51CB65}" destId="{3ABAF3CE-3BB7-4810-A38F-24B5B4B543C7}" srcOrd="1" destOrd="0" presId="urn:microsoft.com/office/officeart/2005/8/layout/default"/>
    <dgm:cxn modelId="{6BF7DF8A-691F-4828-B114-0145D1265B11}" type="presParOf" srcId="{50C92AE3-321E-4100-995D-3A905F51CB65}" destId="{66147120-1FEB-4AB6-9BA0-68A1E132FEEE}" srcOrd="2" destOrd="0" presId="urn:microsoft.com/office/officeart/2005/8/layout/default"/>
    <dgm:cxn modelId="{6CA77009-3CD5-4124-ACFF-A9EC8729588D}" type="presParOf" srcId="{50C92AE3-321E-4100-995D-3A905F51CB65}" destId="{DB594A0B-1DEF-4701-AD11-2548336EFCE4}" srcOrd="3" destOrd="0" presId="urn:microsoft.com/office/officeart/2005/8/layout/default"/>
    <dgm:cxn modelId="{3B19B100-E342-497F-A7B8-7527010A1EAE}" type="presParOf" srcId="{50C92AE3-321E-4100-995D-3A905F51CB65}" destId="{26103EAC-FEF5-48A7-893A-3304F822F0E5}" srcOrd="4" destOrd="0" presId="urn:microsoft.com/office/officeart/2005/8/layout/default"/>
    <dgm:cxn modelId="{7B2DFD79-6F4D-4F6D-B057-CA5470F02619}" type="presParOf" srcId="{50C92AE3-321E-4100-995D-3A905F51CB65}" destId="{B5367971-D80F-46EF-A5C6-537CF821F359}" srcOrd="5" destOrd="0" presId="urn:microsoft.com/office/officeart/2005/8/layout/default"/>
    <dgm:cxn modelId="{BDCCE6AF-AEAC-47CE-A934-EA254D7AB9EF}" type="presParOf" srcId="{50C92AE3-321E-4100-995D-3A905F51CB65}" destId="{11778E34-EA74-45F9-B332-1183CC6D9E87}" srcOrd="6" destOrd="0" presId="urn:microsoft.com/office/officeart/2005/8/layout/default"/>
    <dgm:cxn modelId="{D23E8337-AE03-46F8-92C9-1BC3204E8EE6}" type="presParOf" srcId="{50C92AE3-321E-4100-995D-3A905F51CB65}" destId="{9790EF5C-3B0D-4EE4-B9A0-13298380FE25}" srcOrd="7" destOrd="0" presId="urn:microsoft.com/office/officeart/2005/8/layout/default"/>
    <dgm:cxn modelId="{D28EC854-953A-40EC-AAFB-FDF946FFBF99}" type="presParOf" srcId="{50C92AE3-321E-4100-995D-3A905F51CB65}" destId="{E92C662D-7E69-4C51-B802-FC15BDC590D7}" srcOrd="8" destOrd="0" presId="urn:microsoft.com/office/officeart/2005/8/layout/default"/>
    <dgm:cxn modelId="{71AC0A1C-363C-4D62-B53D-D4ADF1D2CBE2}" type="presParOf" srcId="{50C92AE3-321E-4100-995D-3A905F51CB65}" destId="{F7FA80A5-7A1C-4732-94FC-BFBA9D1D3907}" srcOrd="9" destOrd="0" presId="urn:microsoft.com/office/officeart/2005/8/layout/default"/>
    <dgm:cxn modelId="{F43906AB-3875-4350-8CB1-99F47789BCB9}" type="presParOf" srcId="{50C92AE3-321E-4100-995D-3A905F51CB65}" destId="{F6A78B8B-0321-4896-9EBB-A03426A87392}" srcOrd="10" destOrd="0" presId="urn:microsoft.com/office/officeart/2005/8/layout/default"/>
    <dgm:cxn modelId="{748A1D27-B414-4757-A6C0-AB0CE65E3FEA}" type="presParOf" srcId="{50C92AE3-321E-4100-995D-3A905F51CB65}" destId="{6577B55C-38EC-43A8-B383-9D8B3DCE45AC}" srcOrd="11" destOrd="0" presId="urn:microsoft.com/office/officeart/2005/8/layout/default"/>
    <dgm:cxn modelId="{F26B9643-8F77-4164-93F6-71BF527AA186}" type="presParOf" srcId="{50C92AE3-321E-4100-995D-3A905F51CB65}" destId="{144C5253-175E-46EC-9BDF-49620DFE9C8A}" srcOrd="12" destOrd="0" presId="urn:microsoft.com/office/officeart/2005/8/layout/default"/>
    <dgm:cxn modelId="{B4CE3C6B-81CD-4AD9-B39F-34100521AC77}" type="presParOf" srcId="{50C92AE3-321E-4100-995D-3A905F51CB65}" destId="{D5D245B6-4889-4FEA-9C19-D35D6669F02B}" srcOrd="13" destOrd="0" presId="urn:microsoft.com/office/officeart/2005/8/layout/default"/>
    <dgm:cxn modelId="{A615C93B-FC46-4BE2-8A6F-2735CC32E66B}" type="presParOf" srcId="{50C92AE3-321E-4100-995D-3A905F51CB65}" destId="{D220548D-DFB4-43B0-B900-706D8E0AC2E8}" srcOrd="14" destOrd="0" presId="urn:microsoft.com/office/officeart/2005/8/layout/default"/>
    <dgm:cxn modelId="{BB9F83AD-0BA8-460D-8CD1-98DF1101E25C}" type="presParOf" srcId="{50C92AE3-321E-4100-995D-3A905F51CB65}" destId="{DB6557E8-145A-4588-935C-8F2B1F07EAB7}" srcOrd="15" destOrd="0" presId="urn:microsoft.com/office/officeart/2005/8/layout/default"/>
    <dgm:cxn modelId="{9CCD3D6E-5197-4D1D-AB72-DBD2FC53F390}" type="presParOf" srcId="{50C92AE3-321E-4100-995D-3A905F51CB65}" destId="{82F28A37-9341-44DD-B9FD-CDC01CB92051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8C57E7-D783-484B-BC6B-E087C4C2D9B7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s-CO"/>
        </a:p>
      </dgm:t>
    </dgm:pt>
    <dgm:pt modelId="{3A934019-6B72-434C-ACA4-5CAA518B4DB2}">
      <dgm:prSet phldrT="[Texto]" custT="1"/>
      <dgm:spPr/>
      <dgm:t>
        <a:bodyPr/>
        <a:lstStyle/>
        <a:p>
          <a:r>
            <a:rPr lang="es-CO" sz="2400" dirty="0" smtClean="0"/>
            <a:t>Diagnóstico</a:t>
          </a:r>
          <a:endParaRPr lang="es-CO" sz="2400" dirty="0"/>
        </a:p>
      </dgm:t>
    </dgm:pt>
    <dgm:pt modelId="{C9397F0B-A515-4515-A9B7-71E14D104A6A}" type="parTrans" cxnId="{694E1064-0FB3-434B-91F3-4B9A3BDA96E9}">
      <dgm:prSet/>
      <dgm:spPr/>
      <dgm:t>
        <a:bodyPr/>
        <a:lstStyle/>
        <a:p>
          <a:endParaRPr lang="es-CO" sz="1800"/>
        </a:p>
      </dgm:t>
    </dgm:pt>
    <dgm:pt modelId="{1A089F09-69F7-467C-A5FB-6AB2B7FD8EA9}" type="sibTrans" cxnId="{694E1064-0FB3-434B-91F3-4B9A3BDA96E9}">
      <dgm:prSet/>
      <dgm:spPr/>
      <dgm:t>
        <a:bodyPr/>
        <a:lstStyle/>
        <a:p>
          <a:endParaRPr lang="es-CO" sz="1800"/>
        </a:p>
      </dgm:t>
    </dgm:pt>
    <dgm:pt modelId="{2554C251-C690-42D7-870B-12233878F818}">
      <dgm:prSet phldrT="[Texto]" custT="1"/>
      <dgm:spPr/>
      <dgm:t>
        <a:bodyPr/>
        <a:lstStyle/>
        <a:p>
          <a:r>
            <a:rPr lang="es-CO" sz="1400" dirty="0" smtClean="0"/>
            <a:t>Recolección de Información Fase I</a:t>
          </a:r>
          <a:endParaRPr lang="es-CO" sz="1400" dirty="0"/>
        </a:p>
      </dgm:t>
    </dgm:pt>
    <dgm:pt modelId="{CB3E92A2-C604-4614-B2F9-F6C6810DD0AC}" type="parTrans" cxnId="{F38E70A3-0933-479D-A9EE-4715D8918424}">
      <dgm:prSet custT="1"/>
      <dgm:spPr/>
      <dgm:t>
        <a:bodyPr/>
        <a:lstStyle/>
        <a:p>
          <a:endParaRPr lang="es-CO" sz="500"/>
        </a:p>
      </dgm:t>
    </dgm:pt>
    <dgm:pt modelId="{6E64DA8A-BEC7-4C53-9BA0-DDE114D16F7D}" type="sibTrans" cxnId="{F38E70A3-0933-479D-A9EE-4715D8918424}">
      <dgm:prSet/>
      <dgm:spPr/>
      <dgm:t>
        <a:bodyPr/>
        <a:lstStyle/>
        <a:p>
          <a:endParaRPr lang="es-CO" sz="1800"/>
        </a:p>
      </dgm:t>
    </dgm:pt>
    <dgm:pt modelId="{3690846D-1F74-4478-B23F-2F32AFD101E1}">
      <dgm:prSet phldrT="[Texto]" custT="1"/>
      <dgm:spPr/>
      <dgm:t>
        <a:bodyPr/>
        <a:lstStyle/>
        <a:p>
          <a:r>
            <a:rPr lang="es-CO" sz="1400" dirty="0" smtClean="0"/>
            <a:t>Entrevistas con Especialistas, Funcionarios y Personas</a:t>
          </a:r>
          <a:endParaRPr lang="es-CO" sz="1400" dirty="0"/>
        </a:p>
      </dgm:t>
    </dgm:pt>
    <dgm:pt modelId="{B6ADDDD6-048D-48BD-B8CF-C66B5984BE86}" type="parTrans" cxnId="{AB3D3DFA-31F5-4E69-8EE9-0DBA1D45EE85}">
      <dgm:prSet custT="1"/>
      <dgm:spPr/>
      <dgm:t>
        <a:bodyPr/>
        <a:lstStyle/>
        <a:p>
          <a:endParaRPr lang="es-CO" sz="500"/>
        </a:p>
      </dgm:t>
    </dgm:pt>
    <dgm:pt modelId="{F82F141B-7344-4D2F-877D-D38FD8790746}" type="sibTrans" cxnId="{AB3D3DFA-31F5-4E69-8EE9-0DBA1D45EE85}">
      <dgm:prSet/>
      <dgm:spPr/>
      <dgm:t>
        <a:bodyPr/>
        <a:lstStyle/>
        <a:p>
          <a:endParaRPr lang="es-CO" sz="1800"/>
        </a:p>
      </dgm:t>
    </dgm:pt>
    <dgm:pt modelId="{B600C473-06A9-4193-885F-3E3D939FC352}">
      <dgm:prSet phldrT="[Texto]" custT="1"/>
      <dgm:spPr/>
      <dgm:t>
        <a:bodyPr/>
        <a:lstStyle/>
        <a:p>
          <a:r>
            <a:rPr lang="es-CO" sz="1400" dirty="0" smtClean="0"/>
            <a:t>Análisis de la Información</a:t>
          </a:r>
          <a:endParaRPr lang="es-CO" sz="1400" dirty="0"/>
        </a:p>
      </dgm:t>
    </dgm:pt>
    <dgm:pt modelId="{22691954-FFEB-48E5-8392-8AFC6B0DC83F}" type="parTrans" cxnId="{6D30D97F-956D-4121-9427-D4BDA1D286ED}">
      <dgm:prSet custT="1"/>
      <dgm:spPr/>
      <dgm:t>
        <a:bodyPr/>
        <a:lstStyle/>
        <a:p>
          <a:endParaRPr lang="es-CO" sz="500"/>
        </a:p>
      </dgm:t>
    </dgm:pt>
    <dgm:pt modelId="{33079731-176F-4C0D-B687-8023A9F9A7F1}" type="sibTrans" cxnId="{6D30D97F-956D-4121-9427-D4BDA1D286ED}">
      <dgm:prSet/>
      <dgm:spPr/>
      <dgm:t>
        <a:bodyPr/>
        <a:lstStyle/>
        <a:p>
          <a:endParaRPr lang="es-CO" sz="1800"/>
        </a:p>
      </dgm:t>
    </dgm:pt>
    <dgm:pt modelId="{91143B1A-374B-45EB-B7A0-A6C70A452EC6}">
      <dgm:prSet phldrT="[Texto]" custT="1"/>
      <dgm:spPr/>
      <dgm:t>
        <a:bodyPr/>
        <a:lstStyle/>
        <a:p>
          <a:r>
            <a:rPr lang="es-CO" sz="1400" dirty="0" smtClean="0"/>
            <a:t>Primer Propuesta Interna</a:t>
          </a:r>
          <a:endParaRPr lang="es-CO" sz="1400" dirty="0"/>
        </a:p>
      </dgm:t>
    </dgm:pt>
    <dgm:pt modelId="{457D3EC8-9DA1-4208-9B4F-E60B5258EAEA}" type="parTrans" cxnId="{B89732ED-3BC0-4831-A44B-16C5CEA449C8}">
      <dgm:prSet custT="1"/>
      <dgm:spPr/>
      <dgm:t>
        <a:bodyPr/>
        <a:lstStyle/>
        <a:p>
          <a:endParaRPr lang="es-CO" sz="500"/>
        </a:p>
      </dgm:t>
    </dgm:pt>
    <dgm:pt modelId="{9146654D-8949-4DE6-8F71-6B506A1F0DE6}" type="sibTrans" cxnId="{B89732ED-3BC0-4831-A44B-16C5CEA449C8}">
      <dgm:prSet/>
      <dgm:spPr/>
      <dgm:t>
        <a:bodyPr/>
        <a:lstStyle/>
        <a:p>
          <a:endParaRPr lang="es-CO" sz="1800"/>
        </a:p>
      </dgm:t>
    </dgm:pt>
    <dgm:pt modelId="{BDDC2D0D-0FB9-46DC-8383-2FDC236C4D86}">
      <dgm:prSet phldrT="[Texto]" custT="1"/>
      <dgm:spPr/>
      <dgm:t>
        <a:bodyPr/>
        <a:lstStyle/>
        <a:p>
          <a:r>
            <a:rPr lang="es-CO" sz="2400" dirty="0" smtClean="0"/>
            <a:t>Presentación</a:t>
          </a:r>
          <a:r>
            <a:rPr lang="es-CO" sz="2800" dirty="0" smtClean="0"/>
            <a:t> 1</a:t>
          </a:r>
          <a:endParaRPr lang="es-CO" sz="2800" dirty="0"/>
        </a:p>
      </dgm:t>
    </dgm:pt>
    <dgm:pt modelId="{313B5E1D-5F96-44F3-83BA-40BA18D94D9B}" type="parTrans" cxnId="{BA44AAE5-182B-4424-8E52-B023C4136E32}">
      <dgm:prSet/>
      <dgm:spPr/>
      <dgm:t>
        <a:bodyPr/>
        <a:lstStyle/>
        <a:p>
          <a:endParaRPr lang="es-CO" sz="1800"/>
        </a:p>
      </dgm:t>
    </dgm:pt>
    <dgm:pt modelId="{9B577720-44A7-4145-8B77-7A5D4ADA7DDA}" type="sibTrans" cxnId="{BA44AAE5-182B-4424-8E52-B023C4136E32}">
      <dgm:prSet/>
      <dgm:spPr/>
      <dgm:t>
        <a:bodyPr/>
        <a:lstStyle/>
        <a:p>
          <a:endParaRPr lang="es-CO" sz="1800"/>
        </a:p>
      </dgm:t>
    </dgm:pt>
    <dgm:pt modelId="{3E0B3000-5430-4EA9-AFC0-3D8DC7F68408}">
      <dgm:prSet phldrT="[Texto]" custT="1"/>
      <dgm:spPr/>
      <dgm:t>
        <a:bodyPr/>
        <a:lstStyle/>
        <a:p>
          <a:r>
            <a:rPr lang="es-CO" sz="1400" dirty="0" smtClean="0"/>
            <a:t>Lluvia de Ideas con Retroalimentación de Gobierno</a:t>
          </a:r>
          <a:endParaRPr lang="es-CO" sz="1400" dirty="0"/>
        </a:p>
      </dgm:t>
    </dgm:pt>
    <dgm:pt modelId="{FCEE353B-4349-4AA0-9D0B-93BA32247BD1}" type="parTrans" cxnId="{0423E8B9-4901-4D3E-B1DB-E0FE776310DA}">
      <dgm:prSet custT="1"/>
      <dgm:spPr/>
      <dgm:t>
        <a:bodyPr/>
        <a:lstStyle/>
        <a:p>
          <a:endParaRPr lang="es-CO" sz="500"/>
        </a:p>
      </dgm:t>
    </dgm:pt>
    <dgm:pt modelId="{4C78C0E6-AA02-4062-A50B-7818CF4C580B}" type="sibTrans" cxnId="{0423E8B9-4901-4D3E-B1DB-E0FE776310DA}">
      <dgm:prSet/>
      <dgm:spPr/>
      <dgm:t>
        <a:bodyPr/>
        <a:lstStyle/>
        <a:p>
          <a:endParaRPr lang="es-CO" sz="1800"/>
        </a:p>
      </dgm:t>
    </dgm:pt>
    <dgm:pt modelId="{E8A24443-2356-4482-B173-9CFD07E00987}">
      <dgm:prSet phldrT="[Texto]" custT="1"/>
      <dgm:spPr/>
      <dgm:t>
        <a:bodyPr/>
        <a:lstStyle/>
        <a:p>
          <a:r>
            <a:rPr lang="es-CO" sz="1400" dirty="0" smtClean="0"/>
            <a:t>Recolección de Información Fase II</a:t>
          </a:r>
          <a:endParaRPr lang="es-CO" sz="1400" dirty="0"/>
        </a:p>
      </dgm:t>
    </dgm:pt>
    <dgm:pt modelId="{A0734F4E-3873-4C58-A0F0-F49C7B88CE47}" type="parTrans" cxnId="{318F3DEF-FAAC-4EBA-B98F-9F0C3F1C4E15}">
      <dgm:prSet custT="1"/>
      <dgm:spPr/>
      <dgm:t>
        <a:bodyPr/>
        <a:lstStyle/>
        <a:p>
          <a:endParaRPr lang="es-CO" sz="500"/>
        </a:p>
      </dgm:t>
    </dgm:pt>
    <dgm:pt modelId="{BF7B474B-4BA4-4EAE-8384-6863D242BFC6}" type="sibTrans" cxnId="{318F3DEF-FAAC-4EBA-B98F-9F0C3F1C4E15}">
      <dgm:prSet/>
      <dgm:spPr/>
      <dgm:t>
        <a:bodyPr/>
        <a:lstStyle/>
        <a:p>
          <a:endParaRPr lang="es-CO" sz="1800"/>
        </a:p>
      </dgm:t>
    </dgm:pt>
    <dgm:pt modelId="{1DC45685-870B-4875-8CEA-F211A12F08DA}">
      <dgm:prSet phldrT="[Texto]" custT="1"/>
      <dgm:spPr/>
      <dgm:t>
        <a:bodyPr/>
        <a:lstStyle/>
        <a:p>
          <a:r>
            <a:rPr lang="es-CO" sz="1400" dirty="0" smtClean="0"/>
            <a:t>Armonización del Modelo </a:t>
          </a:r>
          <a:endParaRPr lang="es-CO" sz="1400" dirty="0"/>
        </a:p>
      </dgm:t>
    </dgm:pt>
    <dgm:pt modelId="{BE7EB1C3-29A9-4736-8DC3-8178CE52EB03}" type="parTrans" cxnId="{DDE2589A-19AA-49C5-BD2B-C46D3979ED6C}">
      <dgm:prSet custT="1"/>
      <dgm:spPr/>
      <dgm:t>
        <a:bodyPr/>
        <a:lstStyle/>
        <a:p>
          <a:endParaRPr lang="es-CO" sz="500"/>
        </a:p>
      </dgm:t>
    </dgm:pt>
    <dgm:pt modelId="{DFEDB2C6-227D-4EDA-BBEA-4028F4F9823B}" type="sibTrans" cxnId="{DDE2589A-19AA-49C5-BD2B-C46D3979ED6C}">
      <dgm:prSet/>
      <dgm:spPr/>
      <dgm:t>
        <a:bodyPr/>
        <a:lstStyle/>
        <a:p>
          <a:endParaRPr lang="es-CO" sz="1800"/>
        </a:p>
      </dgm:t>
    </dgm:pt>
    <dgm:pt modelId="{DB1E3BC0-B89B-47BF-88CF-35D8DAD880D2}">
      <dgm:prSet phldrT="[Texto]" custT="1"/>
      <dgm:spPr/>
      <dgm:t>
        <a:bodyPr/>
        <a:lstStyle/>
        <a:p>
          <a:r>
            <a:rPr lang="es-CO" sz="1400" dirty="0" smtClean="0"/>
            <a:t>Definición del Modelo de Gestión y Coordinación</a:t>
          </a:r>
          <a:r>
            <a:rPr lang="es-CO" sz="1000" dirty="0" smtClean="0"/>
            <a:t>.</a:t>
          </a:r>
          <a:endParaRPr lang="es-CO" sz="1000" dirty="0"/>
        </a:p>
      </dgm:t>
    </dgm:pt>
    <dgm:pt modelId="{5AB99E70-0C1B-42CE-BAA5-2F925C2E9AD3}" type="parTrans" cxnId="{405F6803-3483-4985-BB96-7307AF128688}">
      <dgm:prSet custT="1"/>
      <dgm:spPr/>
      <dgm:t>
        <a:bodyPr/>
        <a:lstStyle/>
        <a:p>
          <a:endParaRPr lang="es-CO" sz="500"/>
        </a:p>
      </dgm:t>
    </dgm:pt>
    <dgm:pt modelId="{6074628A-A2C1-4357-A52E-80F2CF852A3C}" type="sibTrans" cxnId="{405F6803-3483-4985-BB96-7307AF128688}">
      <dgm:prSet/>
      <dgm:spPr/>
      <dgm:t>
        <a:bodyPr/>
        <a:lstStyle/>
        <a:p>
          <a:endParaRPr lang="es-CO" sz="1800"/>
        </a:p>
      </dgm:t>
    </dgm:pt>
    <dgm:pt modelId="{E266D7F1-8289-47C6-9562-99F5412E6FCE}">
      <dgm:prSet phldrT="[Texto]" custT="1"/>
      <dgm:spPr/>
      <dgm:t>
        <a:bodyPr/>
        <a:lstStyle/>
        <a:p>
          <a:r>
            <a:rPr lang="es-CO" sz="1400" dirty="0" err="1" smtClean="0"/>
            <a:t>Render</a:t>
          </a:r>
          <a:r>
            <a:rPr lang="es-CO" sz="1400" dirty="0" smtClean="0"/>
            <a:t> 1</a:t>
          </a:r>
          <a:endParaRPr lang="es-CO" sz="1400" dirty="0"/>
        </a:p>
      </dgm:t>
    </dgm:pt>
    <dgm:pt modelId="{E4B620E5-1E6D-4AAE-9644-4432C9633E88}" type="parTrans" cxnId="{9625B2A1-92C0-4C00-8BDA-2DB6EE52A81B}">
      <dgm:prSet/>
      <dgm:spPr/>
      <dgm:t>
        <a:bodyPr/>
        <a:lstStyle/>
        <a:p>
          <a:endParaRPr lang="es-CO"/>
        </a:p>
      </dgm:t>
    </dgm:pt>
    <dgm:pt modelId="{9847C384-D634-4E84-957E-8498C032D780}" type="sibTrans" cxnId="{9625B2A1-92C0-4C00-8BDA-2DB6EE52A81B}">
      <dgm:prSet/>
      <dgm:spPr/>
      <dgm:t>
        <a:bodyPr/>
        <a:lstStyle/>
        <a:p>
          <a:endParaRPr lang="es-CO"/>
        </a:p>
      </dgm:t>
    </dgm:pt>
    <dgm:pt modelId="{F6FE8F0C-79E9-4774-90F4-E3D73837ADF7}" type="pres">
      <dgm:prSet presAssocID="{FC8C57E7-D783-484B-BC6B-E087C4C2D9B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2269DEB1-A098-4117-9F8C-7F609C21960F}" type="pres">
      <dgm:prSet presAssocID="{3A934019-6B72-434C-ACA4-5CAA518B4DB2}" presName="root1" presStyleCnt="0"/>
      <dgm:spPr/>
    </dgm:pt>
    <dgm:pt modelId="{1D4EAF23-F1B2-4659-AF63-72830AB40855}" type="pres">
      <dgm:prSet presAssocID="{3A934019-6B72-434C-ACA4-5CAA518B4DB2}" presName="LevelOneTextNod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A8B110D-5373-4226-B088-2B7FFCE31967}" type="pres">
      <dgm:prSet presAssocID="{3A934019-6B72-434C-ACA4-5CAA518B4DB2}" presName="level2hierChild" presStyleCnt="0"/>
      <dgm:spPr/>
    </dgm:pt>
    <dgm:pt modelId="{0D1EB118-36B7-47B5-A155-7B0EA52470EB}" type="pres">
      <dgm:prSet presAssocID="{CB3E92A2-C604-4614-B2F9-F6C6810DD0AC}" presName="conn2-1" presStyleLbl="parChTrans1D2" presStyleIdx="0" presStyleCnt="9"/>
      <dgm:spPr/>
      <dgm:t>
        <a:bodyPr/>
        <a:lstStyle/>
        <a:p>
          <a:endParaRPr lang="es-CO"/>
        </a:p>
      </dgm:t>
    </dgm:pt>
    <dgm:pt modelId="{319E1846-623E-45B8-8361-9923A4EEBF6F}" type="pres">
      <dgm:prSet presAssocID="{CB3E92A2-C604-4614-B2F9-F6C6810DD0AC}" presName="connTx" presStyleLbl="parChTrans1D2" presStyleIdx="0" presStyleCnt="9"/>
      <dgm:spPr/>
      <dgm:t>
        <a:bodyPr/>
        <a:lstStyle/>
        <a:p>
          <a:endParaRPr lang="es-CO"/>
        </a:p>
      </dgm:t>
    </dgm:pt>
    <dgm:pt modelId="{C95335D4-FB31-4AEA-AFF7-6E497C219481}" type="pres">
      <dgm:prSet presAssocID="{2554C251-C690-42D7-870B-12233878F818}" presName="root2" presStyleCnt="0"/>
      <dgm:spPr/>
    </dgm:pt>
    <dgm:pt modelId="{452751E8-784F-4AFE-B9EF-A2DC27522ED8}" type="pres">
      <dgm:prSet presAssocID="{2554C251-C690-42D7-870B-12233878F818}" presName="LevelTwoTextNode" presStyleLbl="node2" presStyleIdx="0" presStyleCnt="9" custScaleX="17642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ED93F27F-4A3D-454B-A2E2-C696904495D6}" type="pres">
      <dgm:prSet presAssocID="{2554C251-C690-42D7-870B-12233878F818}" presName="level3hierChild" presStyleCnt="0"/>
      <dgm:spPr/>
    </dgm:pt>
    <dgm:pt modelId="{25F53FB1-2F90-43CC-BF30-31561CA52561}" type="pres">
      <dgm:prSet presAssocID="{B6ADDDD6-048D-48BD-B8CF-C66B5984BE86}" presName="conn2-1" presStyleLbl="parChTrans1D2" presStyleIdx="1" presStyleCnt="9"/>
      <dgm:spPr/>
      <dgm:t>
        <a:bodyPr/>
        <a:lstStyle/>
        <a:p>
          <a:endParaRPr lang="es-CO"/>
        </a:p>
      </dgm:t>
    </dgm:pt>
    <dgm:pt modelId="{E67A16F8-633D-47D7-9E28-095C984CF622}" type="pres">
      <dgm:prSet presAssocID="{B6ADDDD6-048D-48BD-B8CF-C66B5984BE86}" presName="connTx" presStyleLbl="parChTrans1D2" presStyleIdx="1" presStyleCnt="9"/>
      <dgm:spPr/>
      <dgm:t>
        <a:bodyPr/>
        <a:lstStyle/>
        <a:p>
          <a:endParaRPr lang="es-CO"/>
        </a:p>
      </dgm:t>
    </dgm:pt>
    <dgm:pt modelId="{AB50A104-C8DA-4897-9A02-B6C378D67BCD}" type="pres">
      <dgm:prSet presAssocID="{3690846D-1F74-4478-B23F-2F32AFD101E1}" presName="root2" presStyleCnt="0"/>
      <dgm:spPr/>
    </dgm:pt>
    <dgm:pt modelId="{CF4F563C-59F6-4643-9928-7D49C7D17266}" type="pres">
      <dgm:prSet presAssocID="{3690846D-1F74-4478-B23F-2F32AFD101E1}" presName="LevelTwoTextNode" presStyleLbl="node2" presStyleIdx="1" presStyleCnt="9" custScaleX="176328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7FE48D0D-D28C-4BE6-B089-47195344EFAC}" type="pres">
      <dgm:prSet presAssocID="{3690846D-1F74-4478-B23F-2F32AFD101E1}" presName="level3hierChild" presStyleCnt="0"/>
      <dgm:spPr/>
    </dgm:pt>
    <dgm:pt modelId="{41A3407F-8DA9-43FE-A164-BC9E1EE57085}" type="pres">
      <dgm:prSet presAssocID="{22691954-FFEB-48E5-8392-8AFC6B0DC83F}" presName="conn2-1" presStyleLbl="parChTrans1D2" presStyleIdx="2" presStyleCnt="9"/>
      <dgm:spPr/>
      <dgm:t>
        <a:bodyPr/>
        <a:lstStyle/>
        <a:p>
          <a:endParaRPr lang="es-CO"/>
        </a:p>
      </dgm:t>
    </dgm:pt>
    <dgm:pt modelId="{71061C05-8D92-4CD1-8502-F288F9811708}" type="pres">
      <dgm:prSet presAssocID="{22691954-FFEB-48E5-8392-8AFC6B0DC83F}" presName="connTx" presStyleLbl="parChTrans1D2" presStyleIdx="2" presStyleCnt="9"/>
      <dgm:spPr/>
      <dgm:t>
        <a:bodyPr/>
        <a:lstStyle/>
        <a:p>
          <a:endParaRPr lang="es-CO"/>
        </a:p>
      </dgm:t>
    </dgm:pt>
    <dgm:pt modelId="{BD30DC5D-CCEE-4121-A993-AA6ED7FC8C95}" type="pres">
      <dgm:prSet presAssocID="{B600C473-06A9-4193-885F-3E3D939FC352}" presName="root2" presStyleCnt="0"/>
      <dgm:spPr/>
    </dgm:pt>
    <dgm:pt modelId="{8C1BDA6E-85DF-4C17-9119-CE6A8191E619}" type="pres">
      <dgm:prSet presAssocID="{B600C473-06A9-4193-885F-3E3D939FC352}" presName="LevelTwoTextNode" presStyleLbl="node2" presStyleIdx="2" presStyleCnt="9" custScaleX="176328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D2BC3932-F794-4144-931F-9721D21B559A}" type="pres">
      <dgm:prSet presAssocID="{B600C473-06A9-4193-885F-3E3D939FC352}" presName="level3hierChild" presStyleCnt="0"/>
      <dgm:spPr/>
    </dgm:pt>
    <dgm:pt modelId="{B67808A8-E7C0-4A4C-BD2A-4D7662438A42}" type="pres">
      <dgm:prSet presAssocID="{457D3EC8-9DA1-4208-9B4F-E60B5258EAEA}" presName="conn2-1" presStyleLbl="parChTrans1D2" presStyleIdx="3" presStyleCnt="9"/>
      <dgm:spPr/>
      <dgm:t>
        <a:bodyPr/>
        <a:lstStyle/>
        <a:p>
          <a:endParaRPr lang="es-CO"/>
        </a:p>
      </dgm:t>
    </dgm:pt>
    <dgm:pt modelId="{2EB84054-766E-40BA-93AE-69EC0011EAD1}" type="pres">
      <dgm:prSet presAssocID="{457D3EC8-9DA1-4208-9B4F-E60B5258EAEA}" presName="connTx" presStyleLbl="parChTrans1D2" presStyleIdx="3" presStyleCnt="9"/>
      <dgm:spPr/>
      <dgm:t>
        <a:bodyPr/>
        <a:lstStyle/>
        <a:p>
          <a:endParaRPr lang="es-CO"/>
        </a:p>
      </dgm:t>
    </dgm:pt>
    <dgm:pt modelId="{4CCED5B3-0B52-4FC2-B3F4-86811D6AFFE9}" type="pres">
      <dgm:prSet presAssocID="{91143B1A-374B-45EB-B7A0-A6C70A452EC6}" presName="root2" presStyleCnt="0"/>
      <dgm:spPr/>
    </dgm:pt>
    <dgm:pt modelId="{6DA97812-97C7-4BC4-85AF-EA186E0E360F}" type="pres">
      <dgm:prSet presAssocID="{91143B1A-374B-45EB-B7A0-A6C70A452EC6}" presName="LevelTwoTextNode" presStyleLbl="node2" presStyleIdx="3" presStyleCnt="9" custScaleX="176328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E42D96D-AA72-4383-949A-860C9D9C93A4}" type="pres">
      <dgm:prSet presAssocID="{91143B1A-374B-45EB-B7A0-A6C70A452EC6}" presName="level3hierChild" presStyleCnt="0"/>
      <dgm:spPr/>
    </dgm:pt>
    <dgm:pt modelId="{759715D4-301C-4D84-B572-44E83415D342}" type="pres">
      <dgm:prSet presAssocID="{BDDC2D0D-0FB9-46DC-8383-2FDC236C4D86}" presName="root1" presStyleCnt="0"/>
      <dgm:spPr/>
    </dgm:pt>
    <dgm:pt modelId="{3B5E7CF5-F144-4126-8598-E5A5B352FCB1}" type="pres">
      <dgm:prSet presAssocID="{BDDC2D0D-0FB9-46DC-8383-2FDC236C4D86}" presName="LevelOneTextNod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86BB5609-6994-46DE-9AAE-A5E020BB5FD6}" type="pres">
      <dgm:prSet presAssocID="{BDDC2D0D-0FB9-46DC-8383-2FDC236C4D86}" presName="level2hierChild" presStyleCnt="0"/>
      <dgm:spPr/>
    </dgm:pt>
    <dgm:pt modelId="{9B493CCB-DF0A-4F70-B4A2-9B56B6B46633}" type="pres">
      <dgm:prSet presAssocID="{E4B620E5-1E6D-4AAE-9644-4432C9633E88}" presName="conn2-1" presStyleLbl="parChTrans1D2" presStyleIdx="4" presStyleCnt="9"/>
      <dgm:spPr/>
      <dgm:t>
        <a:bodyPr/>
        <a:lstStyle/>
        <a:p>
          <a:endParaRPr lang="es-CO"/>
        </a:p>
      </dgm:t>
    </dgm:pt>
    <dgm:pt modelId="{5F8E18C9-9921-4E75-ACD7-B7D9647D495C}" type="pres">
      <dgm:prSet presAssocID="{E4B620E5-1E6D-4AAE-9644-4432C9633E88}" presName="connTx" presStyleLbl="parChTrans1D2" presStyleIdx="4" presStyleCnt="9"/>
      <dgm:spPr/>
      <dgm:t>
        <a:bodyPr/>
        <a:lstStyle/>
        <a:p>
          <a:endParaRPr lang="es-CO"/>
        </a:p>
      </dgm:t>
    </dgm:pt>
    <dgm:pt modelId="{A59239E7-5739-45AE-96F0-438C2B4134EE}" type="pres">
      <dgm:prSet presAssocID="{E266D7F1-8289-47C6-9562-99F5412E6FCE}" presName="root2" presStyleCnt="0"/>
      <dgm:spPr/>
    </dgm:pt>
    <dgm:pt modelId="{B993DB1F-945A-43E6-8933-8CAF06AFEF26}" type="pres">
      <dgm:prSet presAssocID="{E266D7F1-8289-47C6-9562-99F5412E6FCE}" presName="LevelTwoTextNode" presStyleLbl="node2" presStyleIdx="4" presStyleCnt="9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B501DE1-370A-4FEB-B805-5B5815B5F4CD}" type="pres">
      <dgm:prSet presAssocID="{E266D7F1-8289-47C6-9562-99F5412E6FCE}" presName="level3hierChild" presStyleCnt="0"/>
      <dgm:spPr/>
    </dgm:pt>
    <dgm:pt modelId="{BF856013-438B-4D1E-862C-E7578DABF4E9}" type="pres">
      <dgm:prSet presAssocID="{FCEE353B-4349-4AA0-9D0B-93BA32247BD1}" presName="conn2-1" presStyleLbl="parChTrans1D2" presStyleIdx="5" presStyleCnt="9"/>
      <dgm:spPr/>
      <dgm:t>
        <a:bodyPr/>
        <a:lstStyle/>
        <a:p>
          <a:endParaRPr lang="es-CO"/>
        </a:p>
      </dgm:t>
    </dgm:pt>
    <dgm:pt modelId="{50C8ABD3-21B4-4DF8-BDF2-019E93490A95}" type="pres">
      <dgm:prSet presAssocID="{FCEE353B-4349-4AA0-9D0B-93BA32247BD1}" presName="connTx" presStyleLbl="parChTrans1D2" presStyleIdx="5" presStyleCnt="9"/>
      <dgm:spPr/>
      <dgm:t>
        <a:bodyPr/>
        <a:lstStyle/>
        <a:p>
          <a:endParaRPr lang="es-CO"/>
        </a:p>
      </dgm:t>
    </dgm:pt>
    <dgm:pt modelId="{9532D971-6A48-4208-8159-F8689E80229D}" type="pres">
      <dgm:prSet presAssocID="{3E0B3000-5430-4EA9-AFC0-3D8DC7F68408}" presName="root2" presStyleCnt="0"/>
      <dgm:spPr/>
    </dgm:pt>
    <dgm:pt modelId="{8BF6A60B-C382-4CBD-9C14-370323E85A3A}" type="pres">
      <dgm:prSet presAssocID="{3E0B3000-5430-4EA9-AFC0-3D8DC7F68408}" presName="LevelTwoTextNode" presStyleLbl="node2" presStyleIdx="5" presStyleCnt="9" custScaleX="176328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689B89B2-E860-4DCE-B85E-9E030547E7D1}" type="pres">
      <dgm:prSet presAssocID="{3E0B3000-5430-4EA9-AFC0-3D8DC7F68408}" presName="level3hierChild" presStyleCnt="0"/>
      <dgm:spPr/>
    </dgm:pt>
    <dgm:pt modelId="{AACE2574-FE8B-4E69-AD7F-FD403C0020D0}" type="pres">
      <dgm:prSet presAssocID="{A0734F4E-3873-4C58-A0F0-F49C7B88CE47}" presName="conn2-1" presStyleLbl="parChTrans1D2" presStyleIdx="6" presStyleCnt="9"/>
      <dgm:spPr/>
      <dgm:t>
        <a:bodyPr/>
        <a:lstStyle/>
        <a:p>
          <a:endParaRPr lang="es-CO"/>
        </a:p>
      </dgm:t>
    </dgm:pt>
    <dgm:pt modelId="{8421F621-4302-4BF0-9C8C-1CD8834022F6}" type="pres">
      <dgm:prSet presAssocID="{A0734F4E-3873-4C58-A0F0-F49C7B88CE47}" presName="connTx" presStyleLbl="parChTrans1D2" presStyleIdx="6" presStyleCnt="9"/>
      <dgm:spPr/>
      <dgm:t>
        <a:bodyPr/>
        <a:lstStyle/>
        <a:p>
          <a:endParaRPr lang="es-CO"/>
        </a:p>
      </dgm:t>
    </dgm:pt>
    <dgm:pt modelId="{65A2F534-4EEF-42ED-84DD-94B38098C5A0}" type="pres">
      <dgm:prSet presAssocID="{E8A24443-2356-4482-B173-9CFD07E00987}" presName="root2" presStyleCnt="0"/>
      <dgm:spPr/>
    </dgm:pt>
    <dgm:pt modelId="{0DEEC320-D5C4-48E7-9716-CD22FEB42A65}" type="pres">
      <dgm:prSet presAssocID="{E8A24443-2356-4482-B173-9CFD07E00987}" presName="LevelTwoTextNode" presStyleLbl="node2" presStyleIdx="6" presStyleCnt="9" custScaleX="176575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E6802C7A-BA3A-47C1-84DE-7AFAB4C8A2A1}" type="pres">
      <dgm:prSet presAssocID="{E8A24443-2356-4482-B173-9CFD07E00987}" presName="level3hierChild" presStyleCnt="0"/>
      <dgm:spPr/>
    </dgm:pt>
    <dgm:pt modelId="{29473FE0-1A43-40CF-B73B-B64C0831B3BE}" type="pres">
      <dgm:prSet presAssocID="{BE7EB1C3-29A9-4736-8DC3-8178CE52EB03}" presName="conn2-1" presStyleLbl="parChTrans1D2" presStyleIdx="7" presStyleCnt="9"/>
      <dgm:spPr/>
      <dgm:t>
        <a:bodyPr/>
        <a:lstStyle/>
        <a:p>
          <a:endParaRPr lang="es-CO"/>
        </a:p>
      </dgm:t>
    </dgm:pt>
    <dgm:pt modelId="{B60DE769-2283-4CAD-924D-ECC06C7F8F4A}" type="pres">
      <dgm:prSet presAssocID="{BE7EB1C3-29A9-4736-8DC3-8178CE52EB03}" presName="connTx" presStyleLbl="parChTrans1D2" presStyleIdx="7" presStyleCnt="9"/>
      <dgm:spPr/>
      <dgm:t>
        <a:bodyPr/>
        <a:lstStyle/>
        <a:p>
          <a:endParaRPr lang="es-CO"/>
        </a:p>
      </dgm:t>
    </dgm:pt>
    <dgm:pt modelId="{F052023C-2998-4456-BE3B-5C50704042D2}" type="pres">
      <dgm:prSet presAssocID="{1DC45685-870B-4875-8CEA-F211A12F08DA}" presName="root2" presStyleCnt="0"/>
      <dgm:spPr/>
    </dgm:pt>
    <dgm:pt modelId="{9312B4B7-F400-485D-BB47-15E06656F0D1}" type="pres">
      <dgm:prSet presAssocID="{1DC45685-870B-4875-8CEA-F211A12F08DA}" presName="LevelTwoTextNode" presStyleLbl="node2" presStyleIdx="7" presStyleCnt="9" custScaleX="176328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72E79863-E9DC-4C88-904F-1E739A58A441}" type="pres">
      <dgm:prSet presAssocID="{1DC45685-870B-4875-8CEA-F211A12F08DA}" presName="level3hierChild" presStyleCnt="0"/>
      <dgm:spPr/>
    </dgm:pt>
    <dgm:pt modelId="{4FCE22DC-BCCD-4189-B537-F15F6C8DCD68}" type="pres">
      <dgm:prSet presAssocID="{5AB99E70-0C1B-42CE-BAA5-2F925C2E9AD3}" presName="conn2-1" presStyleLbl="parChTrans1D2" presStyleIdx="8" presStyleCnt="9"/>
      <dgm:spPr/>
      <dgm:t>
        <a:bodyPr/>
        <a:lstStyle/>
        <a:p>
          <a:endParaRPr lang="es-CO"/>
        </a:p>
      </dgm:t>
    </dgm:pt>
    <dgm:pt modelId="{CD6AC08C-B382-41DB-92D3-C08AF1920FBF}" type="pres">
      <dgm:prSet presAssocID="{5AB99E70-0C1B-42CE-BAA5-2F925C2E9AD3}" presName="connTx" presStyleLbl="parChTrans1D2" presStyleIdx="8" presStyleCnt="9"/>
      <dgm:spPr/>
      <dgm:t>
        <a:bodyPr/>
        <a:lstStyle/>
        <a:p>
          <a:endParaRPr lang="es-CO"/>
        </a:p>
      </dgm:t>
    </dgm:pt>
    <dgm:pt modelId="{CAA0E500-D35B-47EF-9671-BB1D40555776}" type="pres">
      <dgm:prSet presAssocID="{DB1E3BC0-B89B-47BF-88CF-35D8DAD880D2}" presName="root2" presStyleCnt="0"/>
      <dgm:spPr/>
    </dgm:pt>
    <dgm:pt modelId="{7B7639F5-E70C-45FD-A571-B4B110D234C9}" type="pres">
      <dgm:prSet presAssocID="{DB1E3BC0-B89B-47BF-88CF-35D8DAD880D2}" presName="LevelTwoTextNode" presStyleLbl="node2" presStyleIdx="8" presStyleCnt="9" custScaleX="176328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A3D48632-052D-4640-882B-BB275601BC3B}" type="pres">
      <dgm:prSet presAssocID="{DB1E3BC0-B89B-47BF-88CF-35D8DAD880D2}" presName="level3hierChild" presStyleCnt="0"/>
      <dgm:spPr/>
    </dgm:pt>
  </dgm:ptLst>
  <dgm:cxnLst>
    <dgm:cxn modelId="{CC00D821-B858-48B3-AA6B-37F547AFAF43}" type="presOf" srcId="{5AB99E70-0C1B-42CE-BAA5-2F925C2E9AD3}" destId="{4FCE22DC-BCCD-4189-B537-F15F6C8DCD68}" srcOrd="0" destOrd="0" presId="urn:microsoft.com/office/officeart/2008/layout/HorizontalMultiLevelHierarchy"/>
    <dgm:cxn modelId="{418EA752-1241-462F-8E44-7E6D470FE8EA}" type="presOf" srcId="{A0734F4E-3873-4C58-A0F0-F49C7B88CE47}" destId="{8421F621-4302-4BF0-9C8C-1CD8834022F6}" srcOrd="1" destOrd="0" presId="urn:microsoft.com/office/officeart/2008/layout/HorizontalMultiLevelHierarchy"/>
    <dgm:cxn modelId="{C325EBE5-B75B-4ECF-A954-2E5B3DF73481}" type="presOf" srcId="{E4B620E5-1E6D-4AAE-9644-4432C9633E88}" destId="{9B493CCB-DF0A-4F70-B4A2-9B56B6B46633}" srcOrd="0" destOrd="0" presId="urn:microsoft.com/office/officeart/2008/layout/HorizontalMultiLevelHierarchy"/>
    <dgm:cxn modelId="{DDE2589A-19AA-49C5-BD2B-C46D3979ED6C}" srcId="{BDDC2D0D-0FB9-46DC-8383-2FDC236C4D86}" destId="{1DC45685-870B-4875-8CEA-F211A12F08DA}" srcOrd="3" destOrd="0" parTransId="{BE7EB1C3-29A9-4736-8DC3-8178CE52EB03}" sibTransId="{DFEDB2C6-227D-4EDA-BBEA-4028F4F9823B}"/>
    <dgm:cxn modelId="{9625B2A1-92C0-4C00-8BDA-2DB6EE52A81B}" srcId="{BDDC2D0D-0FB9-46DC-8383-2FDC236C4D86}" destId="{E266D7F1-8289-47C6-9562-99F5412E6FCE}" srcOrd="0" destOrd="0" parTransId="{E4B620E5-1E6D-4AAE-9644-4432C9633E88}" sibTransId="{9847C384-D634-4E84-957E-8498C032D780}"/>
    <dgm:cxn modelId="{3F15A962-9C1C-47A6-917E-94AE03F3BA8B}" type="presOf" srcId="{BE7EB1C3-29A9-4736-8DC3-8178CE52EB03}" destId="{29473FE0-1A43-40CF-B73B-B64C0831B3BE}" srcOrd="0" destOrd="0" presId="urn:microsoft.com/office/officeart/2008/layout/HorizontalMultiLevelHierarchy"/>
    <dgm:cxn modelId="{F38E70A3-0933-479D-A9EE-4715D8918424}" srcId="{3A934019-6B72-434C-ACA4-5CAA518B4DB2}" destId="{2554C251-C690-42D7-870B-12233878F818}" srcOrd="0" destOrd="0" parTransId="{CB3E92A2-C604-4614-B2F9-F6C6810DD0AC}" sibTransId="{6E64DA8A-BEC7-4C53-9BA0-DDE114D16F7D}"/>
    <dgm:cxn modelId="{D7CB3AFF-76CF-4D8A-91A5-EEE2E0374D20}" type="presOf" srcId="{CB3E92A2-C604-4614-B2F9-F6C6810DD0AC}" destId="{0D1EB118-36B7-47B5-A155-7B0EA52470EB}" srcOrd="0" destOrd="0" presId="urn:microsoft.com/office/officeart/2008/layout/HorizontalMultiLevelHierarchy"/>
    <dgm:cxn modelId="{49DCE1C8-39CF-4E75-82A4-7347CA90902A}" type="presOf" srcId="{BDDC2D0D-0FB9-46DC-8383-2FDC236C4D86}" destId="{3B5E7CF5-F144-4126-8598-E5A5B352FCB1}" srcOrd="0" destOrd="0" presId="urn:microsoft.com/office/officeart/2008/layout/HorizontalMultiLevelHierarchy"/>
    <dgm:cxn modelId="{318F3DEF-FAAC-4EBA-B98F-9F0C3F1C4E15}" srcId="{BDDC2D0D-0FB9-46DC-8383-2FDC236C4D86}" destId="{E8A24443-2356-4482-B173-9CFD07E00987}" srcOrd="2" destOrd="0" parTransId="{A0734F4E-3873-4C58-A0F0-F49C7B88CE47}" sibTransId="{BF7B474B-4BA4-4EAE-8384-6863D242BFC6}"/>
    <dgm:cxn modelId="{50E9465F-35F8-40B4-840D-CCB7C088EA41}" type="presOf" srcId="{5AB99E70-0C1B-42CE-BAA5-2F925C2E9AD3}" destId="{CD6AC08C-B382-41DB-92D3-C08AF1920FBF}" srcOrd="1" destOrd="0" presId="urn:microsoft.com/office/officeart/2008/layout/HorizontalMultiLevelHierarchy"/>
    <dgm:cxn modelId="{BA44AAE5-182B-4424-8E52-B023C4136E32}" srcId="{FC8C57E7-D783-484B-BC6B-E087C4C2D9B7}" destId="{BDDC2D0D-0FB9-46DC-8383-2FDC236C4D86}" srcOrd="1" destOrd="0" parTransId="{313B5E1D-5F96-44F3-83BA-40BA18D94D9B}" sibTransId="{9B577720-44A7-4145-8B77-7A5D4ADA7DDA}"/>
    <dgm:cxn modelId="{6D30D97F-956D-4121-9427-D4BDA1D286ED}" srcId="{3A934019-6B72-434C-ACA4-5CAA518B4DB2}" destId="{B600C473-06A9-4193-885F-3E3D939FC352}" srcOrd="2" destOrd="0" parTransId="{22691954-FFEB-48E5-8392-8AFC6B0DC83F}" sibTransId="{33079731-176F-4C0D-B687-8023A9F9A7F1}"/>
    <dgm:cxn modelId="{405F6803-3483-4985-BB96-7307AF128688}" srcId="{BDDC2D0D-0FB9-46DC-8383-2FDC236C4D86}" destId="{DB1E3BC0-B89B-47BF-88CF-35D8DAD880D2}" srcOrd="4" destOrd="0" parTransId="{5AB99E70-0C1B-42CE-BAA5-2F925C2E9AD3}" sibTransId="{6074628A-A2C1-4357-A52E-80F2CF852A3C}"/>
    <dgm:cxn modelId="{A24A4B79-340C-44F3-8432-4F38AFD84DBF}" type="presOf" srcId="{22691954-FFEB-48E5-8392-8AFC6B0DC83F}" destId="{41A3407F-8DA9-43FE-A164-BC9E1EE57085}" srcOrd="0" destOrd="0" presId="urn:microsoft.com/office/officeart/2008/layout/HorizontalMultiLevelHierarchy"/>
    <dgm:cxn modelId="{C6151322-9F9E-4069-8957-06DF017931F0}" type="presOf" srcId="{B6ADDDD6-048D-48BD-B8CF-C66B5984BE86}" destId="{25F53FB1-2F90-43CC-BF30-31561CA52561}" srcOrd="0" destOrd="0" presId="urn:microsoft.com/office/officeart/2008/layout/HorizontalMultiLevelHierarchy"/>
    <dgm:cxn modelId="{2552C280-81F6-42E5-9ED7-37BCE79C6CDC}" type="presOf" srcId="{FCEE353B-4349-4AA0-9D0B-93BA32247BD1}" destId="{BF856013-438B-4D1E-862C-E7578DABF4E9}" srcOrd="0" destOrd="0" presId="urn:microsoft.com/office/officeart/2008/layout/HorizontalMultiLevelHierarchy"/>
    <dgm:cxn modelId="{FB80F7E4-9F52-488D-B3E3-B31C66BD90F7}" type="presOf" srcId="{FC8C57E7-D783-484B-BC6B-E087C4C2D9B7}" destId="{F6FE8F0C-79E9-4774-90F4-E3D73837ADF7}" srcOrd="0" destOrd="0" presId="urn:microsoft.com/office/officeart/2008/layout/HorizontalMultiLevelHierarchy"/>
    <dgm:cxn modelId="{AE3C9C72-7313-4672-8738-8F5C4BDB58F8}" type="presOf" srcId="{B600C473-06A9-4193-885F-3E3D939FC352}" destId="{8C1BDA6E-85DF-4C17-9119-CE6A8191E619}" srcOrd="0" destOrd="0" presId="urn:microsoft.com/office/officeart/2008/layout/HorizontalMultiLevelHierarchy"/>
    <dgm:cxn modelId="{21FAE547-8580-407B-A4E0-88EBFFB80B63}" type="presOf" srcId="{A0734F4E-3873-4C58-A0F0-F49C7B88CE47}" destId="{AACE2574-FE8B-4E69-AD7F-FD403C0020D0}" srcOrd="0" destOrd="0" presId="urn:microsoft.com/office/officeart/2008/layout/HorizontalMultiLevelHierarchy"/>
    <dgm:cxn modelId="{781AE2D6-8D86-44B7-884D-2B9BB0BE7FF1}" type="presOf" srcId="{91143B1A-374B-45EB-B7A0-A6C70A452EC6}" destId="{6DA97812-97C7-4BC4-85AF-EA186E0E360F}" srcOrd="0" destOrd="0" presId="urn:microsoft.com/office/officeart/2008/layout/HorizontalMultiLevelHierarchy"/>
    <dgm:cxn modelId="{F8B60972-335A-4991-911F-0449EF94B8AA}" type="presOf" srcId="{3690846D-1F74-4478-B23F-2F32AFD101E1}" destId="{CF4F563C-59F6-4643-9928-7D49C7D17266}" srcOrd="0" destOrd="0" presId="urn:microsoft.com/office/officeart/2008/layout/HorizontalMultiLevelHierarchy"/>
    <dgm:cxn modelId="{7CE0BAD0-62C3-4453-BCAD-606EC6F58EE3}" type="presOf" srcId="{3A934019-6B72-434C-ACA4-5CAA518B4DB2}" destId="{1D4EAF23-F1B2-4659-AF63-72830AB40855}" srcOrd="0" destOrd="0" presId="urn:microsoft.com/office/officeart/2008/layout/HorizontalMultiLevelHierarchy"/>
    <dgm:cxn modelId="{B89732ED-3BC0-4831-A44B-16C5CEA449C8}" srcId="{3A934019-6B72-434C-ACA4-5CAA518B4DB2}" destId="{91143B1A-374B-45EB-B7A0-A6C70A452EC6}" srcOrd="3" destOrd="0" parTransId="{457D3EC8-9DA1-4208-9B4F-E60B5258EAEA}" sibTransId="{9146654D-8949-4DE6-8F71-6B506A1F0DE6}"/>
    <dgm:cxn modelId="{AB3D3DFA-31F5-4E69-8EE9-0DBA1D45EE85}" srcId="{3A934019-6B72-434C-ACA4-5CAA518B4DB2}" destId="{3690846D-1F74-4478-B23F-2F32AFD101E1}" srcOrd="1" destOrd="0" parTransId="{B6ADDDD6-048D-48BD-B8CF-C66B5984BE86}" sibTransId="{F82F141B-7344-4D2F-877D-D38FD8790746}"/>
    <dgm:cxn modelId="{4153F462-48D7-4003-801D-8F7AC849246C}" type="presOf" srcId="{DB1E3BC0-B89B-47BF-88CF-35D8DAD880D2}" destId="{7B7639F5-E70C-45FD-A571-B4B110D234C9}" srcOrd="0" destOrd="0" presId="urn:microsoft.com/office/officeart/2008/layout/HorizontalMultiLevelHierarchy"/>
    <dgm:cxn modelId="{0A1E0BA5-78D6-40CF-A163-DCE8244D1534}" type="presOf" srcId="{E8A24443-2356-4482-B173-9CFD07E00987}" destId="{0DEEC320-D5C4-48E7-9716-CD22FEB42A65}" srcOrd="0" destOrd="0" presId="urn:microsoft.com/office/officeart/2008/layout/HorizontalMultiLevelHierarchy"/>
    <dgm:cxn modelId="{79B23F59-7D34-493F-A3E1-C3A8483E6CC7}" type="presOf" srcId="{22691954-FFEB-48E5-8392-8AFC6B0DC83F}" destId="{71061C05-8D92-4CD1-8502-F288F9811708}" srcOrd="1" destOrd="0" presId="urn:microsoft.com/office/officeart/2008/layout/HorizontalMultiLevelHierarchy"/>
    <dgm:cxn modelId="{0423E8B9-4901-4D3E-B1DB-E0FE776310DA}" srcId="{BDDC2D0D-0FB9-46DC-8383-2FDC236C4D86}" destId="{3E0B3000-5430-4EA9-AFC0-3D8DC7F68408}" srcOrd="1" destOrd="0" parTransId="{FCEE353B-4349-4AA0-9D0B-93BA32247BD1}" sibTransId="{4C78C0E6-AA02-4062-A50B-7818CF4C580B}"/>
    <dgm:cxn modelId="{D76B1838-2489-4C72-BB88-C006B000BE96}" type="presOf" srcId="{B6ADDDD6-048D-48BD-B8CF-C66B5984BE86}" destId="{E67A16F8-633D-47D7-9E28-095C984CF622}" srcOrd="1" destOrd="0" presId="urn:microsoft.com/office/officeart/2008/layout/HorizontalMultiLevelHierarchy"/>
    <dgm:cxn modelId="{1E00CC37-C026-42ED-AA45-6D1AB730FCBC}" type="presOf" srcId="{E4B620E5-1E6D-4AAE-9644-4432C9633E88}" destId="{5F8E18C9-9921-4E75-ACD7-B7D9647D495C}" srcOrd="1" destOrd="0" presId="urn:microsoft.com/office/officeart/2008/layout/HorizontalMultiLevelHierarchy"/>
    <dgm:cxn modelId="{7F5580BF-FC13-4D1E-B6E4-F1476813978B}" type="presOf" srcId="{1DC45685-870B-4875-8CEA-F211A12F08DA}" destId="{9312B4B7-F400-485D-BB47-15E06656F0D1}" srcOrd="0" destOrd="0" presId="urn:microsoft.com/office/officeart/2008/layout/HorizontalMultiLevelHierarchy"/>
    <dgm:cxn modelId="{8BEAD90A-EF33-45F9-9B89-9CF3837356EC}" type="presOf" srcId="{457D3EC8-9DA1-4208-9B4F-E60B5258EAEA}" destId="{2EB84054-766E-40BA-93AE-69EC0011EAD1}" srcOrd="1" destOrd="0" presId="urn:microsoft.com/office/officeart/2008/layout/HorizontalMultiLevelHierarchy"/>
    <dgm:cxn modelId="{7B8D91DB-9A14-413F-BA8E-0B0D034FEBEE}" type="presOf" srcId="{457D3EC8-9DA1-4208-9B4F-E60B5258EAEA}" destId="{B67808A8-E7C0-4A4C-BD2A-4D7662438A42}" srcOrd="0" destOrd="0" presId="urn:microsoft.com/office/officeart/2008/layout/HorizontalMultiLevelHierarchy"/>
    <dgm:cxn modelId="{694E1064-0FB3-434B-91F3-4B9A3BDA96E9}" srcId="{FC8C57E7-D783-484B-BC6B-E087C4C2D9B7}" destId="{3A934019-6B72-434C-ACA4-5CAA518B4DB2}" srcOrd="0" destOrd="0" parTransId="{C9397F0B-A515-4515-A9B7-71E14D104A6A}" sibTransId="{1A089F09-69F7-467C-A5FB-6AB2B7FD8EA9}"/>
    <dgm:cxn modelId="{DAFAAC41-E2D3-4C44-9B28-2DFE4216588A}" type="presOf" srcId="{2554C251-C690-42D7-870B-12233878F818}" destId="{452751E8-784F-4AFE-B9EF-A2DC27522ED8}" srcOrd="0" destOrd="0" presId="urn:microsoft.com/office/officeart/2008/layout/HorizontalMultiLevelHierarchy"/>
    <dgm:cxn modelId="{F59A9819-489A-4EBE-BA9D-D6C319DB8BAB}" type="presOf" srcId="{BE7EB1C3-29A9-4736-8DC3-8178CE52EB03}" destId="{B60DE769-2283-4CAD-924D-ECC06C7F8F4A}" srcOrd="1" destOrd="0" presId="urn:microsoft.com/office/officeart/2008/layout/HorizontalMultiLevelHierarchy"/>
    <dgm:cxn modelId="{30D7776A-A0A8-4D3A-8AAC-FCD5D645B801}" type="presOf" srcId="{3E0B3000-5430-4EA9-AFC0-3D8DC7F68408}" destId="{8BF6A60B-C382-4CBD-9C14-370323E85A3A}" srcOrd="0" destOrd="0" presId="urn:microsoft.com/office/officeart/2008/layout/HorizontalMultiLevelHierarchy"/>
    <dgm:cxn modelId="{54F9944D-1D50-426B-BBCF-2B265EA223A8}" type="presOf" srcId="{FCEE353B-4349-4AA0-9D0B-93BA32247BD1}" destId="{50C8ABD3-21B4-4DF8-BDF2-019E93490A95}" srcOrd="1" destOrd="0" presId="urn:microsoft.com/office/officeart/2008/layout/HorizontalMultiLevelHierarchy"/>
    <dgm:cxn modelId="{21CB8F8D-E99C-4CD1-9134-F0F32E7EBFB6}" type="presOf" srcId="{E266D7F1-8289-47C6-9562-99F5412E6FCE}" destId="{B993DB1F-945A-43E6-8933-8CAF06AFEF26}" srcOrd="0" destOrd="0" presId="urn:microsoft.com/office/officeart/2008/layout/HorizontalMultiLevelHierarchy"/>
    <dgm:cxn modelId="{805D7E56-9E7B-40B6-B9EF-9CE3691CEC66}" type="presOf" srcId="{CB3E92A2-C604-4614-B2F9-F6C6810DD0AC}" destId="{319E1846-623E-45B8-8361-9923A4EEBF6F}" srcOrd="1" destOrd="0" presId="urn:microsoft.com/office/officeart/2008/layout/HorizontalMultiLevelHierarchy"/>
    <dgm:cxn modelId="{29D1CCA2-FC7B-4E77-975F-FB6D2EA1BA90}" type="presParOf" srcId="{F6FE8F0C-79E9-4774-90F4-E3D73837ADF7}" destId="{2269DEB1-A098-4117-9F8C-7F609C21960F}" srcOrd="0" destOrd="0" presId="urn:microsoft.com/office/officeart/2008/layout/HorizontalMultiLevelHierarchy"/>
    <dgm:cxn modelId="{E36B7865-73FD-4372-B0CF-3E4D8183DB06}" type="presParOf" srcId="{2269DEB1-A098-4117-9F8C-7F609C21960F}" destId="{1D4EAF23-F1B2-4659-AF63-72830AB40855}" srcOrd="0" destOrd="0" presId="urn:microsoft.com/office/officeart/2008/layout/HorizontalMultiLevelHierarchy"/>
    <dgm:cxn modelId="{7311E977-7081-4740-8D00-1233B7CD77F3}" type="presParOf" srcId="{2269DEB1-A098-4117-9F8C-7F609C21960F}" destId="{BA8B110D-5373-4226-B088-2B7FFCE31967}" srcOrd="1" destOrd="0" presId="urn:microsoft.com/office/officeart/2008/layout/HorizontalMultiLevelHierarchy"/>
    <dgm:cxn modelId="{A3B7E70C-69E4-4257-828C-6AE5F927F340}" type="presParOf" srcId="{BA8B110D-5373-4226-B088-2B7FFCE31967}" destId="{0D1EB118-36B7-47B5-A155-7B0EA52470EB}" srcOrd="0" destOrd="0" presId="urn:microsoft.com/office/officeart/2008/layout/HorizontalMultiLevelHierarchy"/>
    <dgm:cxn modelId="{ADE7CD0A-6F2E-4B6C-A95E-E0A61376D2F5}" type="presParOf" srcId="{0D1EB118-36B7-47B5-A155-7B0EA52470EB}" destId="{319E1846-623E-45B8-8361-9923A4EEBF6F}" srcOrd="0" destOrd="0" presId="urn:microsoft.com/office/officeart/2008/layout/HorizontalMultiLevelHierarchy"/>
    <dgm:cxn modelId="{CF787CBA-072D-4B65-9ED8-97FE55A5D95E}" type="presParOf" srcId="{BA8B110D-5373-4226-B088-2B7FFCE31967}" destId="{C95335D4-FB31-4AEA-AFF7-6E497C219481}" srcOrd="1" destOrd="0" presId="urn:microsoft.com/office/officeart/2008/layout/HorizontalMultiLevelHierarchy"/>
    <dgm:cxn modelId="{2515569A-6698-4552-B250-10866EB40FDE}" type="presParOf" srcId="{C95335D4-FB31-4AEA-AFF7-6E497C219481}" destId="{452751E8-784F-4AFE-B9EF-A2DC27522ED8}" srcOrd="0" destOrd="0" presId="urn:microsoft.com/office/officeart/2008/layout/HorizontalMultiLevelHierarchy"/>
    <dgm:cxn modelId="{612FD416-6E2B-466A-A965-F26A23884D79}" type="presParOf" srcId="{C95335D4-FB31-4AEA-AFF7-6E497C219481}" destId="{ED93F27F-4A3D-454B-A2E2-C696904495D6}" srcOrd="1" destOrd="0" presId="urn:microsoft.com/office/officeart/2008/layout/HorizontalMultiLevelHierarchy"/>
    <dgm:cxn modelId="{D46393B4-7FAC-4CF0-9DBF-7591D9A3BC7B}" type="presParOf" srcId="{BA8B110D-5373-4226-B088-2B7FFCE31967}" destId="{25F53FB1-2F90-43CC-BF30-31561CA52561}" srcOrd="2" destOrd="0" presId="urn:microsoft.com/office/officeart/2008/layout/HorizontalMultiLevelHierarchy"/>
    <dgm:cxn modelId="{E99FDDE1-98BF-4F3F-94BC-6ABA9DB2D5B2}" type="presParOf" srcId="{25F53FB1-2F90-43CC-BF30-31561CA52561}" destId="{E67A16F8-633D-47D7-9E28-095C984CF622}" srcOrd="0" destOrd="0" presId="urn:microsoft.com/office/officeart/2008/layout/HorizontalMultiLevelHierarchy"/>
    <dgm:cxn modelId="{6EA00D24-C3D2-4791-80FD-76CC4F52CD2A}" type="presParOf" srcId="{BA8B110D-5373-4226-B088-2B7FFCE31967}" destId="{AB50A104-C8DA-4897-9A02-B6C378D67BCD}" srcOrd="3" destOrd="0" presId="urn:microsoft.com/office/officeart/2008/layout/HorizontalMultiLevelHierarchy"/>
    <dgm:cxn modelId="{3ADB4D36-D03E-40C3-8FCD-A4B7A2B7B711}" type="presParOf" srcId="{AB50A104-C8DA-4897-9A02-B6C378D67BCD}" destId="{CF4F563C-59F6-4643-9928-7D49C7D17266}" srcOrd="0" destOrd="0" presId="urn:microsoft.com/office/officeart/2008/layout/HorizontalMultiLevelHierarchy"/>
    <dgm:cxn modelId="{0FAA5D0C-483D-498E-9DDB-116EE2987897}" type="presParOf" srcId="{AB50A104-C8DA-4897-9A02-B6C378D67BCD}" destId="{7FE48D0D-D28C-4BE6-B089-47195344EFAC}" srcOrd="1" destOrd="0" presId="urn:microsoft.com/office/officeart/2008/layout/HorizontalMultiLevelHierarchy"/>
    <dgm:cxn modelId="{444F4E0A-441F-498C-89EA-EC5DD52E9940}" type="presParOf" srcId="{BA8B110D-5373-4226-B088-2B7FFCE31967}" destId="{41A3407F-8DA9-43FE-A164-BC9E1EE57085}" srcOrd="4" destOrd="0" presId="urn:microsoft.com/office/officeart/2008/layout/HorizontalMultiLevelHierarchy"/>
    <dgm:cxn modelId="{7A410DF1-7973-422F-9BE8-CDDA67442938}" type="presParOf" srcId="{41A3407F-8DA9-43FE-A164-BC9E1EE57085}" destId="{71061C05-8D92-4CD1-8502-F288F9811708}" srcOrd="0" destOrd="0" presId="urn:microsoft.com/office/officeart/2008/layout/HorizontalMultiLevelHierarchy"/>
    <dgm:cxn modelId="{CD907962-DE3F-4D3E-B6EB-E1CE6405F3FE}" type="presParOf" srcId="{BA8B110D-5373-4226-B088-2B7FFCE31967}" destId="{BD30DC5D-CCEE-4121-A993-AA6ED7FC8C95}" srcOrd="5" destOrd="0" presId="urn:microsoft.com/office/officeart/2008/layout/HorizontalMultiLevelHierarchy"/>
    <dgm:cxn modelId="{29E6939C-13FA-4436-A1E3-395591025A80}" type="presParOf" srcId="{BD30DC5D-CCEE-4121-A993-AA6ED7FC8C95}" destId="{8C1BDA6E-85DF-4C17-9119-CE6A8191E619}" srcOrd="0" destOrd="0" presId="urn:microsoft.com/office/officeart/2008/layout/HorizontalMultiLevelHierarchy"/>
    <dgm:cxn modelId="{34DC1638-63ED-4DE4-9806-FAC39F0DB048}" type="presParOf" srcId="{BD30DC5D-CCEE-4121-A993-AA6ED7FC8C95}" destId="{D2BC3932-F794-4144-931F-9721D21B559A}" srcOrd="1" destOrd="0" presId="urn:microsoft.com/office/officeart/2008/layout/HorizontalMultiLevelHierarchy"/>
    <dgm:cxn modelId="{23B9668E-C69B-4030-A932-CABC4B472BE2}" type="presParOf" srcId="{BA8B110D-5373-4226-B088-2B7FFCE31967}" destId="{B67808A8-E7C0-4A4C-BD2A-4D7662438A42}" srcOrd="6" destOrd="0" presId="urn:microsoft.com/office/officeart/2008/layout/HorizontalMultiLevelHierarchy"/>
    <dgm:cxn modelId="{6EE848C1-C588-4F87-A3A4-1741FC060927}" type="presParOf" srcId="{B67808A8-E7C0-4A4C-BD2A-4D7662438A42}" destId="{2EB84054-766E-40BA-93AE-69EC0011EAD1}" srcOrd="0" destOrd="0" presId="urn:microsoft.com/office/officeart/2008/layout/HorizontalMultiLevelHierarchy"/>
    <dgm:cxn modelId="{C6FCE45A-6950-4B52-B047-FA765A9155E6}" type="presParOf" srcId="{BA8B110D-5373-4226-B088-2B7FFCE31967}" destId="{4CCED5B3-0B52-4FC2-B3F4-86811D6AFFE9}" srcOrd="7" destOrd="0" presId="urn:microsoft.com/office/officeart/2008/layout/HorizontalMultiLevelHierarchy"/>
    <dgm:cxn modelId="{21176E44-8BB3-4293-AB49-47BA1E776727}" type="presParOf" srcId="{4CCED5B3-0B52-4FC2-B3F4-86811D6AFFE9}" destId="{6DA97812-97C7-4BC4-85AF-EA186E0E360F}" srcOrd="0" destOrd="0" presId="urn:microsoft.com/office/officeart/2008/layout/HorizontalMultiLevelHierarchy"/>
    <dgm:cxn modelId="{BAC9B519-E49D-4EB7-8078-B3D7AACF2D37}" type="presParOf" srcId="{4CCED5B3-0B52-4FC2-B3F4-86811D6AFFE9}" destId="{BE42D96D-AA72-4383-949A-860C9D9C93A4}" srcOrd="1" destOrd="0" presId="urn:microsoft.com/office/officeart/2008/layout/HorizontalMultiLevelHierarchy"/>
    <dgm:cxn modelId="{DF62549E-B990-4E39-A7DD-36F72465A85B}" type="presParOf" srcId="{F6FE8F0C-79E9-4774-90F4-E3D73837ADF7}" destId="{759715D4-301C-4D84-B572-44E83415D342}" srcOrd="1" destOrd="0" presId="urn:microsoft.com/office/officeart/2008/layout/HorizontalMultiLevelHierarchy"/>
    <dgm:cxn modelId="{8A9D956B-2BF3-460C-BDA3-974469A2D012}" type="presParOf" srcId="{759715D4-301C-4D84-B572-44E83415D342}" destId="{3B5E7CF5-F144-4126-8598-E5A5B352FCB1}" srcOrd="0" destOrd="0" presId="urn:microsoft.com/office/officeart/2008/layout/HorizontalMultiLevelHierarchy"/>
    <dgm:cxn modelId="{3C0DD2BC-E806-43C6-A5EF-3320F10EF76A}" type="presParOf" srcId="{759715D4-301C-4D84-B572-44E83415D342}" destId="{86BB5609-6994-46DE-9AAE-A5E020BB5FD6}" srcOrd="1" destOrd="0" presId="urn:microsoft.com/office/officeart/2008/layout/HorizontalMultiLevelHierarchy"/>
    <dgm:cxn modelId="{41E13A3B-5F4D-4F25-8C1C-0AC65D6C7E3E}" type="presParOf" srcId="{86BB5609-6994-46DE-9AAE-A5E020BB5FD6}" destId="{9B493CCB-DF0A-4F70-B4A2-9B56B6B46633}" srcOrd="0" destOrd="0" presId="urn:microsoft.com/office/officeart/2008/layout/HorizontalMultiLevelHierarchy"/>
    <dgm:cxn modelId="{16B0D11A-4B39-4F9E-8B4E-05626A607053}" type="presParOf" srcId="{9B493CCB-DF0A-4F70-B4A2-9B56B6B46633}" destId="{5F8E18C9-9921-4E75-ACD7-B7D9647D495C}" srcOrd="0" destOrd="0" presId="urn:microsoft.com/office/officeart/2008/layout/HorizontalMultiLevelHierarchy"/>
    <dgm:cxn modelId="{F9766DBC-1BFA-43CE-8927-90B66CD046AB}" type="presParOf" srcId="{86BB5609-6994-46DE-9AAE-A5E020BB5FD6}" destId="{A59239E7-5739-45AE-96F0-438C2B4134EE}" srcOrd="1" destOrd="0" presId="urn:microsoft.com/office/officeart/2008/layout/HorizontalMultiLevelHierarchy"/>
    <dgm:cxn modelId="{31EF6B97-BBE2-41A3-9238-F2E80E581B03}" type="presParOf" srcId="{A59239E7-5739-45AE-96F0-438C2B4134EE}" destId="{B993DB1F-945A-43E6-8933-8CAF06AFEF26}" srcOrd="0" destOrd="0" presId="urn:microsoft.com/office/officeart/2008/layout/HorizontalMultiLevelHierarchy"/>
    <dgm:cxn modelId="{59F11D31-18F8-40F2-B776-134EAB72F13C}" type="presParOf" srcId="{A59239E7-5739-45AE-96F0-438C2B4134EE}" destId="{0B501DE1-370A-4FEB-B805-5B5815B5F4CD}" srcOrd="1" destOrd="0" presId="urn:microsoft.com/office/officeart/2008/layout/HorizontalMultiLevelHierarchy"/>
    <dgm:cxn modelId="{C5BB1C3B-76B4-458A-A503-281310B0CFEA}" type="presParOf" srcId="{86BB5609-6994-46DE-9AAE-A5E020BB5FD6}" destId="{BF856013-438B-4D1E-862C-E7578DABF4E9}" srcOrd="2" destOrd="0" presId="urn:microsoft.com/office/officeart/2008/layout/HorizontalMultiLevelHierarchy"/>
    <dgm:cxn modelId="{C52F5F5B-F98A-41AC-9AAA-C47EB3606F47}" type="presParOf" srcId="{BF856013-438B-4D1E-862C-E7578DABF4E9}" destId="{50C8ABD3-21B4-4DF8-BDF2-019E93490A95}" srcOrd="0" destOrd="0" presId="urn:microsoft.com/office/officeart/2008/layout/HorizontalMultiLevelHierarchy"/>
    <dgm:cxn modelId="{03A0DE79-E460-42B8-B9B1-18E360A9297E}" type="presParOf" srcId="{86BB5609-6994-46DE-9AAE-A5E020BB5FD6}" destId="{9532D971-6A48-4208-8159-F8689E80229D}" srcOrd="3" destOrd="0" presId="urn:microsoft.com/office/officeart/2008/layout/HorizontalMultiLevelHierarchy"/>
    <dgm:cxn modelId="{53698744-C0C2-4564-84D3-9C6ECDF1E97F}" type="presParOf" srcId="{9532D971-6A48-4208-8159-F8689E80229D}" destId="{8BF6A60B-C382-4CBD-9C14-370323E85A3A}" srcOrd="0" destOrd="0" presId="urn:microsoft.com/office/officeart/2008/layout/HorizontalMultiLevelHierarchy"/>
    <dgm:cxn modelId="{C9104623-583F-4591-9EB1-AF9B4ADF2627}" type="presParOf" srcId="{9532D971-6A48-4208-8159-F8689E80229D}" destId="{689B89B2-E860-4DCE-B85E-9E030547E7D1}" srcOrd="1" destOrd="0" presId="urn:microsoft.com/office/officeart/2008/layout/HorizontalMultiLevelHierarchy"/>
    <dgm:cxn modelId="{96BFE1EB-3C1A-4162-A8A8-FEF205CDBFDE}" type="presParOf" srcId="{86BB5609-6994-46DE-9AAE-A5E020BB5FD6}" destId="{AACE2574-FE8B-4E69-AD7F-FD403C0020D0}" srcOrd="4" destOrd="0" presId="urn:microsoft.com/office/officeart/2008/layout/HorizontalMultiLevelHierarchy"/>
    <dgm:cxn modelId="{67E1632A-A6B6-4FCF-8022-7F0734369FAB}" type="presParOf" srcId="{AACE2574-FE8B-4E69-AD7F-FD403C0020D0}" destId="{8421F621-4302-4BF0-9C8C-1CD8834022F6}" srcOrd="0" destOrd="0" presId="urn:microsoft.com/office/officeart/2008/layout/HorizontalMultiLevelHierarchy"/>
    <dgm:cxn modelId="{961256D8-34C4-4FAC-82CF-A90F3738CD52}" type="presParOf" srcId="{86BB5609-6994-46DE-9AAE-A5E020BB5FD6}" destId="{65A2F534-4EEF-42ED-84DD-94B38098C5A0}" srcOrd="5" destOrd="0" presId="urn:microsoft.com/office/officeart/2008/layout/HorizontalMultiLevelHierarchy"/>
    <dgm:cxn modelId="{6D4C0345-28C6-4763-BC05-419EF1B1CA4B}" type="presParOf" srcId="{65A2F534-4EEF-42ED-84DD-94B38098C5A0}" destId="{0DEEC320-D5C4-48E7-9716-CD22FEB42A65}" srcOrd="0" destOrd="0" presId="urn:microsoft.com/office/officeart/2008/layout/HorizontalMultiLevelHierarchy"/>
    <dgm:cxn modelId="{EE6724CE-96E9-4821-8834-D4116C6F49B5}" type="presParOf" srcId="{65A2F534-4EEF-42ED-84DD-94B38098C5A0}" destId="{E6802C7A-BA3A-47C1-84DE-7AFAB4C8A2A1}" srcOrd="1" destOrd="0" presId="urn:microsoft.com/office/officeart/2008/layout/HorizontalMultiLevelHierarchy"/>
    <dgm:cxn modelId="{BACBC076-9F28-4E04-84F2-850243C57AF0}" type="presParOf" srcId="{86BB5609-6994-46DE-9AAE-A5E020BB5FD6}" destId="{29473FE0-1A43-40CF-B73B-B64C0831B3BE}" srcOrd="6" destOrd="0" presId="urn:microsoft.com/office/officeart/2008/layout/HorizontalMultiLevelHierarchy"/>
    <dgm:cxn modelId="{3E6524AA-CD87-406F-B404-6B57B996ABB1}" type="presParOf" srcId="{29473FE0-1A43-40CF-B73B-B64C0831B3BE}" destId="{B60DE769-2283-4CAD-924D-ECC06C7F8F4A}" srcOrd="0" destOrd="0" presId="urn:microsoft.com/office/officeart/2008/layout/HorizontalMultiLevelHierarchy"/>
    <dgm:cxn modelId="{98211CA5-F819-4FB9-8A88-F69248907F7C}" type="presParOf" srcId="{86BB5609-6994-46DE-9AAE-A5E020BB5FD6}" destId="{F052023C-2998-4456-BE3B-5C50704042D2}" srcOrd="7" destOrd="0" presId="urn:microsoft.com/office/officeart/2008/layout/HorizontalMultiLevelHierarchy"/>
    <dgm:cxn modelId="{94DD32DE-DB04-45F6-BC30-F733FA3BB2CD}" type="presParOf" srcId="{F052023C-2998-4456-BE3B-5C50704042D2}" destId="{9312B4B7-F400-485D-BB47-15E06656F0D1}" srcOrd="0" destOrd="0" presId="urn:microsoft.com/office/officeart/2008/layout/HorizontalMultiLevelHierarchy"/>
    <dgm:cxn modelId="{8401B0C2-A796-48CE-BE1E-671B1F95008F}" type="presParOf" srcId="{F052023C-2998-4456-BE3B-5C50704042D2}" destId="{72E79863-E9DC-4C88-904F-1E739A58A441}" srcOrd="1" destOrd="0" presId="urn:microsoft.com/office/officeart/2008/layout/HorizontalMultiLevelHierarchy"/>
    <dgm:cxn modelId="{C378A900-E623-4E41-9338-186FD7D51E22}" type="presParOf" srcId="{86BB5609-6994-46DE-9AAE-A5E020BB5FD6}" destId="{4FCE22DC-BCCD-4189-B537-F15F6C8DCD68}" srcOrd="8" destOrd="0" presId="urn:microsoft.com/office/officeart/2008/layout/HorizontalMultiLevelHierarchy"/>
    <dgm:cxn modelId="{F152970A-C534-4233-8007-96E596AC6349}" type="presParOf" srcId="{4FCE22DC-BCCD-4189-B537-F15F6C8DCD68}" destId="{CD6AC08C-B382-41DB-92D3-C08AF1920FBF}" srcOrd="0" destOrd="0" presId="urn:microsoft.com/office/officeart/2008/layout/HorizontalMultiLevelHierarchy"/>
    <dgm:cxn modelId="{E75F9242-34B3-4AC5-88B0-7B88F15A0339}" type="presParOf" srcId="{86BB5609-6994-46DE-9AAE-A5E020BB5FD6}" destId="{CAA0E500-D35B-47EF-9671-BB1D40555776}" srcOrd="9" destOrd="0" presId="urn:microsoft.com/office/officeart/2008/layout/HorizontalMultiLevelHierarchy"/>
    <dgm:cxn modelId="{2561E003-DAB4-4133-A350-13F4C0C2FAB8}" type="presParOf" srcId="{CAA0E500-D35B-47EF-9671-BB1D40555776}" destId="{7B7639F5-E70C-45FD-A571-B4B110D234C9}" srcOrd="0" destOrd="0" presId="urn:microsoft.com/office/officeart/2008/layout/HorizontalMultiLevelHierarchy"/>
    <dgm:cxn modelId="{F9BAF552-9685-4F94-9503-4B6FA14014A6}" type="presParOf" srcId="{CAA0E500-D35B-47EF-9671-BB1D40555776}" destId="{A3D48632-052D-4640-882B-BB275601BC3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8C57E7-D783-484B-BC6B-E087C4C2D9B7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s-CO"/>
        </a:p>
      </dgm:t>
    </dgm:pt>
    <dgm:pt modelId="{3A934019-6B72-434C-ACA4-5CAA518B4DB2}">
      <dgm:prSet phldrT="[Texto]" custT="1"/>
      <dgm:spPr/>
      <dgm:t>
        <a:bodyPr/>
        <a:lstStyle/>
        <a:p>
          <a:r>
            <a:rPr lang="es-CO" sz="2400" dirty="0" smtClean="0"/>
            <a:t>Plan de Acción</a:t>
          </a:r>
          <a:endParaRPr lang="es-CO" sz="2400" dirty="0"/>
        </a:p>
      </dgm:t>
    </dgm:pt>
    <dgm:pt modelId="{C9397F0B-A515-4515-A9B7-71E14D104A6A}" type="parTrans" cxnId="{694E1064-0FB3-434B-91F3-4B9A3BDA96E9}">
      <dgm:prSet/>
      <dgm:spPr/>
      <dgm:t>
        <a:bodyPr/>
        <a:lstStyle/>
        <a:p>
          <a:endParaRPr lang="es-CO" sz="1800"/>
        </a:p>
      </dgm:t>
    </dgm:pt>
    <dgm:pt modelId="{1A089F09-69F7-467C-A5FB-6AB2B7FD8EA9}" type="sibTrans" cxnId="{694E1064-0FB3-434B-91F3-4B9A3BDA96E9}">
      <dgm:prSet/>
      <dgm:spPr/>
      <dgm:t>
        <a:bodyPr/>
        <a:lstStyle/>
        <a:p>
          <a:endParaRPr lang="es-CO" sz="1800"/>
        </a:p>
      </dgm:t>
    </dgm:pt>
    <dgm:pt modelId="{3E0B3000-5430-4EA9-AFC0-3D8DC7F68408}">
      <dgm:prSet phldrT="[Texto]" custT="1"/>
      <dgm:spPr/>
      <dgm:t>
        <a:bodyPr/>
        <a:lstStyle/>
        <a:p>
          <a:r>
            <a:rPr lang="es-CO" sz="2400" dirty="0" smtClean="0"/>
            <a:t>Presentación Final</a:t>
          </a:r>
          <a:endParaRPr lang="es-CO" sz="2400" dirty="0"/>
        </a:p>
      </dgm:t>
    </dgm:pt>
    <dgm:pt modelId="{FCEE353B-4349-4AA0-9D0B-93BA32247BD1}" type="parTrans" cxnId="{0423E8B9-4901-4D3E-B1DB-E0FE776310DA}">
      <dgm:prSet custT="1"/>
      <dgm:spPr/>
      <dgm:t>
        <a:bodyPr/>
        <a:lstStyle/>
        <a:p>
          <a:endParaRPr lang="es-CO" sz="500"/>
        </a:p>
      </dgm:t>
    </dgm:pt>
    <dgm:pt modelId="{4C78C0E6-AA02-4062-A50B-7818CF4C580B}" type="sibTrans" cxnId="{0423E8B9-4901-4D3E-B1DB-E0FE776310DA}">
      <dgm:prSet/>
      <dgm:spPr/>
      <dgm:t>
        <a:bodyPr/>
        <a:lstStyle/>
        <a:p>
          <a:endParaRPr lang="es-CO" sz="1800"/>
        </a:p>
      </dgm:t>
    </dgm:pt>
    <dgm:pt modelId="{E8A24443-2356-4482-B173-9CFD07E00987}">
      <dgm:prSet phldrT="[Texto]" custT="1"/>
      <dgm:spPr/>
      <dgm:t>
        <a:bodyPr/>
        <a:lstStyle/>
        <a:p>
          <a:r>
            <a:rPr lang="es-CO" sz="1600" dirty="0" err="1" smtClean="0"/>
            <a:t>Render</a:t>
          </a:r>
          <a:r>
            <a:rPr lang="es-CO" sz="1600" dirty="0" smtClean="0"/>
            <a:t> 2</a:t>
          </a:r>
          <a:endParaRPr lang="es-CO" sz="1600" dirty="0"/>
        </a:p>
      </dgm:t>
    </dgm:pt>
    <dgm:pt modelId="{A0734F4E-3873-4C58-A0F0-F49C7B88CE47}" type="parTrans" cxnId="{318F3DEF-FAAC-4EBA-B98F-9F0C3F1C4E15}">
      <dgm:prSet custT="1"/>
      <dgm:spPr/>
      <dgm:t>
        <a:bodyPr/>
        <a:lstStyle/>
        <a:p>
          <a:endParaRPr lang="es-CO" sz="500"/>
        </a:p>
      </dgm:t>
    </dgm:pt>
    <dgm:pt modelId="{BF7B474B-4BA4-4EAE-8384-6863D242BFC6}" type="sibTrans" cxnId="{318F3DEF-FAAC-4EBA-B98F-9F0C3F1C4E15}">
      <dgm:prSet/>
      <dgm:spPr/>
      <dgm:t>
        <a:bodyPr/>
        <a:lstStyle/>
        <a:p>
          <a:endParaRPr lang="es-CO" sz="1800"/>
        </a:p>
      </dgm:t>
    </dgm:pt>
    <dgm:pt modelId="{DB1E3BC0-B89B-47BF-88CF-35D8DAD880D2}">
      <dgm:prSet phldrT="[Texto]" custT="1"/>
      <dgm:spPr/>
      <dgm:t>
        <a:bodyPr/>
        <a:lstStyle/>
        <a:p>
          <a:r>
            <a:rPr lang="es-CO" sz="1400" dirty="0" smtClean="0"/>
            <a:t>Modelo de Gestión y Coordinación.</a:t>
          </a:r>
          <a:endParaRPr lang="es-CO" sz="1400" dirty="0"/>
        </a:p>
      </dgm:t>
    </dgm:pt>
    <dgm:pt modelId="{5AB99E70-0C1B-42CE-BAA5-2F925C2E9AD3}" type="parTrans" cxnId="{405F6803-3483-4985-BB96-7307AF128688}">
      <dgm:prSet custT="1"/>
      <dgm:spPr/>
      <dgm:t>
        <a:bodyPr/>
        <a:lstStyle/>
        <a:p>
          <a:endParaRPr lang="es-CO" sz="500"/>
        </a:p>
      </dgm:t>
    </dgm:pt>
    <dgm:pt modelId="{6074628A-A2C1-4357-A52E-80F2CF852A3C}" type="sibTrans" cxnId="{405F6803-3483-4985-BB96-7307AF128688}">
      <dgm:prSet/>
      <dgm:spPr/>
      <dgm:t>
        <a:bodyPr/>
        <a:lstStyle/>
        <a:p>
          <a:endParaRPr lang="es-CO" sz="1800"/>
        </a:p>
      </dgm:t>
    </dgm:pt>
    <dgm:pt modelId="{2554C251-C690-42D7-870B-12233878F818}">
      <dgm:prSet phldrT="[Texto]" custT="1"/>
      <dgm:spPr/>
      <dgm:t>
        <a:bodyPr/>
        <a:lstStyle/>
        <a:p>
          <a:r>
            <a:rPr lang="es-CO" sz="1600" dirty="0" smtClean="0"/>
            <a:t>Hoja de Ruta</a:t>
          </a:r>
          <a:endParaRPr lang="es-CO" sz="1600" dirty="0"/>
        </a:p>
      </dgm:t>
    </dgm:pt>
    <dgm:pt modelId="{6E64DA8A-BEC7-4C53-9BA0-DDE114D16F7D}" type="sibTrans" cxnId="{F38E70A3-0933-479D-A9EE-4715D8918424}">
      <dgm:prSet/>
      <dgm:spPr/>
      <dgm:t>
        <a:bodyPr/>
        <a:lstStyle/>
        <a:p>
          <a:endParaRPr lang="es-CO" sz="1800"/>
        </a:p>
      </dgm:t>
    </dgm:pt>
    <dgm:pt modelId="{CB3E92A2-C604-4614-B2F9-F6C6810DD0AC}" type="parTrans" cxnId="{F38E70A3-0933-479D-A9EE-4715D8918424}">
      <dgm:prSet custT="1"/>
      <dgm:spPr/>
      <dgm:t>
        <a:bodyPr/>
        <a:lstStyle/>
        <a:p>
          <a:endParaRPr lang="es-CO" sz="500"/>
        </a:p>
      </dgm:t>
    </dgm:pt>
    <dgm:pt modelId="{F6FE8F0C-79E9-4774-90F4-E3D73837ADF7}" type="pres">
      <dgm:prSet presAssocID="{FC8C57E7-D783-484B-BC6B-E087C4C2D9B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2269DEB1-A098-4117-9F8C-7F609C21960F}" type="pres">
      <dgm:prSet presAssocID="{3A934019-6B72-434C-ACA4-5CAA518B4DB2}" presName="root1" presStyleCnt="0"/>
      <dgm:spPr/>
    </dgm:pt>
    <dgm:pt modelId="{1D4EAF23-F1B2-4659-AF63-72830AB40855}" type="pres">
      <dgm:prSet presAssocID="{3A934019-6B72-434C-ACA4-5CAA518B4DB2}" presName="LevelOneTextNod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A8B110D-5373-4226-B088-2B7FFCE31967}" type="pres">
      <dgm:prSet presAssocID="{3A934019-6B72-434C-ACA4-5CAA518B4DB2}" presName="level2hierChild" presStyleCnt="0"/>
      <dgm:spPr/>
    </dgm:pt>
    <dgm:pt modelId="{0D1EB118-36B7-47B5-A155-7B0EA52470EB}" type="pres">
      <dgm:prSet presAssocID="{CB3E92A2-C604-4614-B2F9-F6C6810DD0AC}" presName="conn2-1" presStyleLbl="parChTrans1D2" presStyleIdx="0" presStyleCnt="3"/>
      <dgm:spPr/>
      <dgm:t>
        <a:bodyPr/>
        <a:lstStyle/>
        <a:p>
          <a:endParaRPr lang="es-CO"/>
        </a:p>
      </dgm:t>
    </dgm:pt>
    <dgm:pt modelId="{319E1846-623E-45B8-8361-9923A4EEBF6F}" type="pres">
      <dgm:prSet presAssocID="{CB3E92A2-C604-4614-B2F9-F6C6810DD0AC}" presName="connTx" presStyleLbl="parChTrans1D2" presStyleIdx="0" presStyleCnt="3"/>
      <dgm:spPr/>
      <dgm:t>
        <a:bodyPr/>
        <a:lstStyle/>
        <a:p>
          <a:endParaRPr lang="es-CO"/>
        </a:p>
      </dgm:t>
    </dgm:pt>
    <dgm:pt modelId="{C95335D4-FB31-4AEA-AFF7-6E497C219481}" type="pres">
      <dgm:prSet presAssocID="{2554C251-C690-42D7-870B-12233878F818}" presName="root2" presStyleCnt="0"/>
      <dgm:spPr/>
    </dgm:pt>
    <dgm:pt modelId="{452751E8-784F-4AFE-B9EF-A2DC27522ED8}" type="pres">
      <dgm:prSet presAssocID="{2554C251-C690-42D7-870B-12233878F818}" presName="LevelTwoTextNode" presStyleLbl="node2" presStyleIdx="0" presStyleCnt="3" custScaleX="17650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ED93F27F-4A3D-454B-A2E2-C696904495D6}" type="pres">
      <dgm:prSet presAssocID="{2554C251-C690-42D7-870B-12233878F818}" presName="level3hierChild" presStyleCnt="0"/>
      <dgm:spPr/>
    </dgm:pt>
    <dgm:pt modelId="{CD153DD7-F477-4FE9-83DA-49EF64925C66}" type="pres">
      <dgm:prSet presAssocID="{3E0B3000-5430-4EA9-AFC0-3D8DC7F68408}" presName="root1" presStyleCnt="0"/>
      <dgm:spPr/>
    </dgm:pt>
    <dgm:pt modelId="{66C02985-832F-4788-A698-2A2699369FC0}" type="pres">
      <dgm:prSet presAssocID="{3E0B3000-5430-4EA9-AFC0-3D8DC7F68408}" presName="LevelOneTextNod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A8D18F84-3FD5-41FF-A289-FDE53BCDC4F9}" type="pres">
      <dgm:prSet presAssocID="{3E0B3000-5430-4EA9-AFC0-3D8DC7F68408}" presName="level2hierChild" presStyleCnt="0"/>
      <dgm:spPr/>
    </dgm:pt>
    <dgm:pt modelId="{AACE2574-FE8B-4E69-AD7F-FD403C0020D0}" type="pres">
      <dgm:prSet presAssocID="{A0734F4E-3873-4C58-A0F0-F49C7B88CE47}" presName="conn2-1" presStyleLbl="parChTrans1D2" presStyleIdx="1" presStyleCnt="3"/>
      <dgm:spPr/>
      <dgm:t>
        <a:bodyPr/>
        <a:lstStyle/>
        <a:p>
          <a:endParaRPr lang="es-CO"/>
        </a:p>
      </dgm:t>
    </dgm:pt>
    <dgm:pt modelId="{8421F621-4302-4BF0-9C8C-1CD8834022F6}" type="pres">
      <dgm:prSet presAssocID="{A0734F4E-3873-4C58-A0F0-F49C7B88CE47}" presName="connTx" presStyleLbl="parChTrans1D2" presStyleIdx="1" presStyleCnt="3"/>
      <dgm:spPr/>
      <dgm:t>
        <a:bodyPr/>
        <a:lstStyle/>
        <a:p>
          <a:endParaRPr lang="es-CO"/>
        </a:p>
      </dgm:t>
    </dgm:pt>
    <dgm:pt modelId="{65A2F534-4EEF-42ED-84DD-94B38098C5A0}" type="pres">
      <dgm:prSet presAssocID="{E8A24443-2356-4482-B173-9CFD07E00987}" presName="root2" presStyleCnt="0"/>
      <dgm:spPr/>
    </dgm:pt>
    <dgm:pt modelId="{0DEEC320-D5C4-48E7-9716-CD22FEB42A65}" type="pres">
      <dgm:prSet presAssocID="{E8A24443-2356-4482-B173-9CFD07E00987}" presName="LevelTwoTextNode" presStyleLbl="node2" presStyleIdx="1" presStyleCnt="3" custScaleX="17650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E6802C7A-BA3A-47C1-84DE-7AFAB4C8A2A1}" type="pres">
      <dgm:prSet presAssocID="{E8A24443-2356-4482-B173-9CFD07E00987}" presName="level3hierChild" presStyleCnt="0"/>
      <dgm:spPr/>
    </dgm:pt>
    <dgm:pt modelId="{4FCE22DC-BCCD-4189-B537-F15F6C8DCD68}" type="pres">
      <dgm:prSet presAssocID="{5AB99E70-0C1B-42CE-BAA5-2F925C2E9AD3}" presName="conn2-1" presStyleLbl="parChTrans1D2" presStyleIdx="2" presStyleCnt="3"/>
      <dgm:spPr/>
      <dgm:t>
        <a:bodyPr/>
        <a:lstStyle/>
        <a:p>
          <a:endParaRPr lang="es-CO"/>
        </a:p>
      </dgm:t>
    </dgm:pt>
    <dgm:pt modelId="{CD6AC08C-B382-41DB-92D3-C08AF1920FBF}" type="pres">
      <dgm:prSet presAssocID="{5AB99E70-0C1B-42CE-BAA5-2F925C2E9AD3}" presName="connTx" presStyleLbl="parChTrans1D2" presStyleIdx="2" presStyleCnt="3"/>
      <dgm:spPr/>
      <dgm:t>
        <a:bodyPr/>
        <a:lstStyle/>
        <a:p>
          <a:endParaRPr lang="es-CO"/>
        </a:p>
      </dgm:t>
    </dgm:pt>
    <dgm:pt modelId="{CAA0E500-D35B-47EF-9671-BB1D40555776}" type="pres">
      <dgm:prSet presAssocID="{DB1E3BC0-B89B-47BF-88CF-35D8DAD880D2}" presName="root2" presStyleCnt="0"/>
      <dgm:spPr/>
    </dgm:pt>
    <dgm:pt modelId="{7B7639F5-E70C-45FD-A571-B4B110D234C9}" type="pres">
      <dgm:prSet presAssocID="{DB1E3BC0-B89B-47BF-88CF-35D8DAD880D2}" presName="LevelTwoTextNode" presStyleLbl="node2" presStyleIdx="2" presStyleCnt="3" custScaleX="17650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A3D48632-052D-4640-882B-BB275601BC3B}" type="pres">
      <dgm:prSet presAssocID="{DB1E3BC0-B89B-47BF-88CF-35D8DAD880D2}" presName="level3hierChild" presStyleCnt="0"/>
      <dgm:spPr/>
    </dgm:pt>
  </dgm:ptLst>
  <dgm:cxnLst>
    <dgm:cxn modelId="{0423E8B9-4901-4D3E-B1DB-E0FE776310DA}" srcId="{FC8C57E7-D783-484B-BC6B-E087C4C2D9B7}" destId="{3E0B3000-5430-4EA9-AFC0-3D8DC7F68408}" srcOrd="1" destOrd="0" parTransId="{FCEE353B-4349-4AA0-9D0B-93BA32247BD1}" sibTransId="{4C78C0E6-AA02-4062-A50B-7818CF4C580B}"/>
    <dgm:cxn modelId="{08965F81-F84B-426B-BFD7-C7BD802AB153}" type="presOf" srcId="{CB3E92A2-C604-4614-B2F9-F6C6810DD0AC}" destId="{0D1EB118-36B7-47B5-A155-7B0EA52470EB}" srcOrd="0" destOrd="0" presId="urn:microsoft.com/office/officeart/2008/layout/HorizontalMultiLevelHierarchy"/>
    <dgm:cxn modelId="{C7214157-BB0D-40D3-8B43-29897DF373EE}" type="presOf" srcId="{DB1E3BC0-B89B-47BF-88CF-35D8DAD880D2}" destId="{7B7639F5-E70C-45FD-A571-B4B110D234C9}" srcOrd="0" destOrd="0" presId="urn:microsoft.com/office/officeart/2008/layout/HorizontalMultiLevelHierarchy"/>
    <dgm:cxn modelId="{967A401D-A761-41A7-BA7A-623B3F973330}" type="presOf" srcId="{A0734F4E-3873-4C58-A0F0-F49C7B88CE47}" destId="{8421F621-4302-4BF0-9C8C-1CD8834022F6}" srcOrd="1" destOrd="0" presId="urn:microsoft.com/office/officeart/2008/layout/HorizontalMultiLevelHierarchy"/>
    <dgm:cxn modelId="{405F6803-3483-4985-BB96-7307AF128688}" srcId="{3E0B3000-5430-4EA9-AFC0-3D8DC7F68408}" destId="{DB1E3BC0-B89B-47BF-88CF-35D8DAD880D2}" srcOrd="1" destOrd="0" parTransId="{5AB99E70-0C1B-42CE-BAA5-2F925C2E9AD3}" sibTransId="{6074628A-A2C1-4357-A52E-80F2CF852A3C}"/>
    <dgm:cxn modelId="{8A85670C-D940-485E-8B2A-2592CED9396D}" type="presOf" srcId="{3A934019-6B72-434C-ACA4-5CAA518B4DB2}" destId="{1D4EAF23-F1B2-4659-AF63-72830AB40855}" srcOrd="0" destOrd="0" presId="urn:microsoft.com/office/officeart/2008/layout/HorizontalMultiLevelHierarchy"/>
    <dgm:cxn modelId="{38F7D5C6-91A7-4D27-928A-3921E2986CA5}" type="presOf" srcId="{2554C251-C690-42D7-870B-12233878F818}" destId="{452751E8-784F-4AFE-B9EF-A2DC27522ED8}" srcOrd="0" destOrd="0" presId="urn:microsoft.com/office/officeart/2008/layout/HorizontalMultiLevelHierarchy"/>
    <dgm:cxn modelId="{694E1064-0FB3-434B-91F3-4B9A3BDA96E9}" srcId="{FC8C57E7-D783-484B-BC6B-E087C4C2D9B7}" destId="{3A934019-6B72-434C-ACA4-5CAA518B4DB2}" srcOrd="0" destOrd="0" parTransId="{C9397F0B-A515-4515-A9B7-71E14D104A6A}" sibTransId="{1A089F09-69F7-467C-A5FB-6AB2B7FD8EA9}"/>
    <dgm:cxn modelId="{F8ABB601-A514-438C-87C0-6957556DD206}" type="presOf" srcId="{FC8C57E7-D783-484B-BC6B-E087C4C2D9B7}" destId="{F6FE8F0C-79E9-4774-90F4-E3D73837ADF7}" srcOrd="0" destOrd="0" presId="urn:microsoft.com/office/officeart/2008/layout/HorizontalMultiLevelHierarchy"/>
    <dgm:cxn modelId="{8F072A61-188F-4092-8ACE-8CEF2CA1DE04}" type="presOf" srcId="{CB3E92A2-C604-4614-B2F9-F6C6810DD0AC}" destId="{319E1846-623E-45B8-8361-9923A4EEBF6F}" srcOrd="1" destOrd="0" presId="urn:microsoft.com/office/officeart/2008/layout/HorizontalMultiLevelHierarchy"/>
    <dgm:cxn modelId="{E3532C29-667D-498B-9596-7F6A81CD38B0}" type="presOf" srcId="{3E0B3000-5430-4EA9-AFC0-3D8DC7F68408}" destId="{66C02985-832F-4788-A698-2A2699369FC0}" srcOrd="0" destOrd="0" presId="urn:microsoft.com/office/officeart/2008/layout/HorizontalMultiLevelHierarchy"/>
    <dgm:cxn modelId="{F38E70A3-0933-479D-A9EE-4715D8918424}" srcId="{3A934019-6B72-434C-ACA4-5CAA518B4DB2}" destId="{2554C251-C690-42D7-870B-12233878F818}" srcOrd="0" destOrd="0" parTransId="{CB3E92A2-C604-4614-B2F9-F6C6810DD0AC}" sibTransId="{6E64DA8A-BEC7-4C53-9BA0-DDE114D16F7D}"/>
    <dgm:cxn modelId="{B164A6A9-C0E0-4473-B861-6DE687AA63CA}" type="presOf" srcId="{5AB99E70-0C1B-42CE-BAA5-2F925C2E9AD3}" destId="{4FCE22DC-BCCD-4189-B537-F15F6C8DCD68}" srcOrd="0" destOrd="0" presId="urn:microsoft.com/office/officeart/2008/layout/HorizontalMultiLevelHierarchy"/>
    <dgm:cxn modelId="{18FF9841-CABC-4D6F-B92E-811229B56D03}" type="presOf" srcId="{5AB99E70-0C1B-42CE-BAA5-2F925C2E9AD3}" destId="{CD6AC08C-B382-41DB-92D3-C08AF1920FBF}" srcOrd="1" destOrd="0" presId="urn:microsoft.com/office/officeart/2008/layout/HorizontalMultiLevelHierarchy"/>
    <dgm:cxn modelId="{6D1774E3-F5E9-4B70-899C-DDCDFDF09FDD}" type="presOf" srcId="{A0734F4E-3873-4C58-A0F0-F49C7B88CE47}" destId="{AACE2574-FE8B-4E69-AD7F-FD403C0020D0}" srcOrd="0" destOrd="0" presId="urn:microsoft.com/office/officeart/2008/layout/HorizontalMultiLevelHierarchy"/>
    <dgm:cxn modelId="{1476A35D-A5F1-435D-A548-37517ADCBD0B}" type="presOf" srcId="{E8A24443-2356-4482-B173-9CFD07E00987}" destId="{0DEEC320-D5C4-48E7-9716-CD22FEB42A65}" srcOrd="0" destOrd="0" presId="urn:microsoft.com/office/officeart/2008/layout/HorizontalMultiLevelHierarchy"/>
    <dgm:cxn modelId="{318F3DEF-FAAC-4EBA-B98F-9F0C3F1C4E15}" srcId="{3E0B3000-5430-4EA9-AFC0-3D8DC7F68408}" destId="{E8A24443-2356-4482-B173-9CFD07E00987}" srcOrd="0" destOrd="0" parTransId="{A0734F4E-3873-4C58-A0F0-F49C7B88CE47}" sibTransId="{BF7B474B-4BA4-4EAE-8384-6863D242BFC6}"/>
    <dgm:cxn modelId="{187F1D45-0054-48A6-87EB-A9E7BB27160C}" type="presParOf" srcId="{F6FE8F0C-79E9-4774-90F4-E3D73837ADF7}" destId="{2269DEB1-A098-4117-9F8C-7F609C21960F}" srcOrd="0" destOrd="0" presId="urn:microsoft.com/office/officeart/2008/layout/HorizontalMultiLevelHierarchy"/>
    <dgm:cxn modelId="{5CAC0A4D-45A7-4E69-98B6-9E71F2083264}" type="presParOf" srcId="{2269DEB1-A098-4117-9F8C-7F609C21960F}" destId="{1D4EAF23-F1B2-4659-AF63-72830AB40855}" srcOrd="0" destOrd="0" presId="urn:microsoft.com/office/officeart/2008/layout/HorizontalMultiLevelHierarchy"/>
    <dgm:cxn modelId="{0DE0DB24-6615-4102-89DB-18A7D590BB46}" type="presParOf" srcId="{2269DEB1-A098-4117-9F8C-7F609C21960F}" destId="{BA8B110D-5373-4226-B088-2B7FFCE31967}" srcOrd="1" destOrd="0" presId="urn:microsoft.com/office/officeart/2008/layout/HorizontalMultiLevelHierarchy"/>
    <dgm:cxn modelId="{3ADA3F98-1544-494C-BCD9-901F8BB39F4C}" type="presParOf" srcId="{BA8B110D-5373-4226-B088-2B7FFCE31967}" destId="{0D1EB118-36B7-47B5-A155-7B0EA52470EB}" srcOrd="0" destOrd="0" presId="urn:microsoft.com/office/officeart/2008/layout/HorizontalMultiLevelHierarchy"/>
    <dgm:cxn modelId="{16EFF9C8-231D-4FAC-BE9D-1F7DAE204C3C}" type="presParOf" srcId="{0D1EB118-36B7-47B5-A155-7B0EA52470EB}" destId="{319E1846-623E-45B8-8361-9923A4EEBF6F}" srcOrd="0" destOrd="0" presId="urn:microsoft.com/office/officeart/2008/layout/HorizontalMultiLevelHierarchy"/>
    <dgm:cxn modelId="{649BD91A-57CD-49BD-B58A-47541D3BAD7E}" type="presParOf" srcId="{BA8B110D-5373-4226-B088-2B7FFCE31967}" destId="{C95335D4-FB31-4AEA-AFF7-6E497C219481}" srcOrd="1" destOrd="0" presId="urn:microsoft.com/office/officeart/2008/layout/HorizontalMultiLevelHierarchy"/>
    <dgm:cxn modelId="{4991548D-78A5-4E35-94DD-92CFF2E97DFA}" type="presParOf" srcId="{C95335D4-FB31-4AEA-AFF7-6E497C219481}" destId="{452751E8-784F-4AFE-B9EF-A2DC27522ED8}" srcOrd="0" destOrd="0" presId="urn:microsoft.com/office/officeart/2008/layout/HorizontalMultiLevelHierarchy"/>
    <dgm:cxn modelId="{3DE1D178-EDE6-452E-B510-822D1904A703}" type="presParOf" srcId="{C95335D4-FB31-4AEA-AFF7-6E497C219481}" destId="{ED93F27F-4A3D-454B-A2E2-C696904495D6}" srcOrd="1" destOrd="0" presId="urn:microsoft.com/office/officeart/2008/layout/HorizontalMultiLevelHierarchy"/>
    <dgm:cxn modelId="{B1726877-F396-43F7-8CA9-91AC0E816977}" type="presParOf" srcId="{F6FE8F0C-79E9-4774-90F4-E3D73837ADF7}" destId="{CD153DD7-F477-4FE9-83DA-49EF64925C66}" srcOrd="1" destOrd="0" presId="urn:microsoft.com/office/officeart/2008/layout/HorizontalMultiLevelHierarchy"/>
    <dgm:cxn modelId="{8729B822-DD17-47FA-A2E1-5C71B31D202D}" type="presParOf" srcId="{CD153DD7-F477-4FE9-83DA-49EF64925C66}" destId="{66C02985-832F-4788-A698-2A2699369FC0}" srcOrd="0" destOrd="0" presId="urn:microsoft.com/office/officeart/2008/layout/HorizontalMultiLevelHierarchy"/>
    <dgm:cxn modelId="{F4B6791E-8A74-48E0-8B1A-D984B44148FD}" type="presParOf" srcId="{CD153DD7-F477-4FE9-83DA-49EF64925C66}" destId="{A8D18F84-3FD5-41FF-A289-FDE53BCDC4F9}" srcOrd="1" destOrd="0" presId="urn:microsoft.com/office/officeart/2008/layout/HorizontalMultiLevelHierarchy"/>
    <dgm:cxn modelId="{D71CBD7A-B9B8-47EA-959C-5DC15B8C5AF3}" type="presParOf" srcId="{A8D18F84-3FD5-41FF-A289-FDE53BCDC4F9}" destId="{AACE2574-FE8B-4E69-AD7F-FD403C0020D0}" srcOrd="0" destOrd="0" presId="urn:microsoft.com/office/officeart/2008/layout/HorizontalMultiLevelHierarchy"/>
    <dgm:cxn modelId="{AB7A0BF4-4D27-46EC-BCA7-220096ECF1E9}" type="presParOf" srcId="{AACE2574-FE8B-4E69-AD7F-FD403C0020D0}" destId="{8421F621-4302-4BF0-9C8C-1CD8834022F6}" srcOrd="0" destOrd="0" presId="urn:microsoft.com/office/officeart/2008/layout/HorizontalMultiLevelHierarchy"/>
    <dgm:cxn modelId="{92ABDC46-23EC-43B6-805E-B7A64395332F}" type="presParOf" srcId="{A8D18F84-3FD5-41FF-A289-FDE53BCDC4F9}" destId="{65A2F534-4EEF-42ED-84DD-94B38098C5A0}" srcOrd="1" destOrd="0" presId="urn:microsoft.com/office/officeart/2008/layout/HorizontalMultiLevelHierarchy"/>
    <dgm:cxn modelId="{2A1DF8AD-1079-484D-9DC9-BF300155D9B7}" type="presParOf" srcId="{65A2F534-4EEF-42ED-84DD-94B38098C5A0}" destId="{0DEEC320-D5C4-48E7-9716-CD22FEB42A65}" srcOrd="0" destOrd="0" presId="urn:microsoft.com/office/officeart/2008/layout/HorizontalMultiLevelHierarchy"/>
    <dgm:cxn modelId="{E8C8A72C-DEDC-4B95-990C-C1DA10FF729B}" type="presParOf" srcId="{65A2F534-4EEF-42ED-84DD-94B38098C5A0}" destId="{E6802C7A-BA3A-47C1-84DE-7AFAB4C8A2A1}" srcOrd="1" destOrd="0" presId="urn:microsoft.com/office/officeart/2008/layout/HorizontalMultiLevelHierarchy"/>
    <dgm:cxn modelId="{7DE4531A-8EB5-457A-BACA-C44F1401A521}" type="presParOf" srcId="{A8D18F84-3FD5-41FF-A289-FDE53BCDC4F9}" destId="{4FCE22DC-BCCD-4189-B537-F15F6C8DCD68}" srcOrd="2" destOrd="0" presId="urn:microsoft.com/office/officeart/2008/layout/HorizontalMultiLevelHierarchy"/>
    <dgm:cxn modelId="{F6CDCA4D-79A3-40A7-B757-34CA1E8D2AB1}" type="presParOf" srcId="{4FCE22DC-BCCD-4189-B537-F15F6C8DCD68}" destId="{CD6AC08C-B382-41DB-92D3-C08AF1920FBF}" srcOrd="0" destOrd="0" presId="urn:microsoft.com/office/officeart/2008/layout/HorizontalMultiLevelHierarchy"/>
    <dgm:cxn modelId="{3E05B819-5403-4ADB-B77C-2CBF6D6A7291}" type="presParOf" srcId="{A8D18F84-3FD5-41FF-A289-FDE53BCDC4F9}" destId="{CAA0E500-D35B-47EF-9671-BB1D40555776}" srcOrd="3" destOrd="0" presId="urn:microsoft.com/office/officeart/2008/layout/HorizontalMultiLevelHierarchy"/>
    <dgm:cxn modelId="{092F93B0-2091-45AD-8EF3-5B4AFDD45167}" type="presParOf" srcId="{CAA0E500-D35B-47EF-9671-BB1D40555776}" destId="{7B7639F5-E70C-45FD-A571-B4B110D234C9}" srcOrd="0" destOrd="0" presId="urn:microsoft.com/office/officeart/2008/layout/HorizontalMultiLevelHierarchy"/>
    <dgm:cxn modelId="{294BED16-644A-4828-8080-FA5AF24C2459}" type="presParOf" srcId="{CAA0E500-D35B-47EF-9671-BB1D40555776}" destId="{A3D48632-052D-4640-882B-BB275601BC3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455FA-1297-4FD8-B404-CFE5F20B1329}">
      <dsp:nvSpPr>
        <dsp:cNvPr id="0" name=""/>
        <dsp:cNvSpPr/>
      </dsp:nvSpPr>
      <dsp:spPr>
        <a:xfrm>
          <a:off x="0" y="171031"/>
          <a:ext cx="983418" cy="5900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Servicios públicos</a:t>
          </a:r>
        </a:p>
      </dsp:txBody>
      <dsp:txXfrm>
        <a:off x="0" y="171031"/>
        <a:ext cx="983418" cy="590051"/>
      </dsp:txXfrm>
    </dsp:sp>
    <dsp:sp modelId="{66147120-1FEB-4AB6-9BA0-68A1E132FEEE}">
      <dsp:nvSpPr>
        <dsp:cNvPr id="0" name=""/>
        <dsp:cNvSpPr/>
      </dsp:nvSpPr>
      <dsp:spPr>
        <a:xfrm>
          <a:off x="1087060" y="171609"/>
          <a:ext cx="983418" cy="5900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Transporte</a:t>
          </a:r>
          <a:endParaRPr lang="es-ES" sz="1200" kern="1200" dirty="0"/>
        </a:p>
      </dsp:txBody>
      <dsp:txXfrm>
        <a:off x="1087060" y="171609"/>
        <a:ext cx="983418" cy="590051"/>
      </dsp:txXfrm>
    </dsp:sp>
    <dsp:sp modelId="{26103EAC-FEF5-48A7-893A-3304F822F0E5}">
      <dsp:nvSpPr>
        <dsp:cNvPr id="0" name=""/>
        <dsp:cNvSpPr/>
      </dsp:nvSpPr>
      <dsp:spPr>
        <a:xfrm>
          <a:off x="2168821" y="171609"/>
          <a:ext cx="983418" cy="59005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Salud</a:t>
          </a:r>
        </a:p>
      </dsp:txBody>
      <dsp:txXfrm>
        <a:off x="2168821" y="171609"/>
        <a:ext cx="983418" cy="590051"/>
      </dsp:txXfrm>
    </dsp:sp>
    <dsp:sp modelId="{11778E34-EA74-45F9-B332-1183CC6D9E87}">
      <dsp:nvSpPr>
        <dsp:cNvPr id="0" name=""/>
        <dsp:cNvSpPr/>
      </dsp:nvSpPr>
      <dsp:spPr>
        <a:xfrm>
          <a:off x="3250581" y="171609"/>
          <a:ext cx="983418" cy="59005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Seguridad y Emergencias</a:t>
          </a:r>
        </a:p>
      </dsp:txBody>
      <dsp:txXfrm>
        <a:off x="3250581" y="171609"/>
        <a:ext cx="983418" cy="590051"/>
      </dsp:txXfrm>
    </dsp:sp>
    <dsp:sp modelId="{E92C662D-7E69-4C51-B802-FC15BDC590D7}">
      <dsp:nvSpPr>
        <dsp:cNvPr id="0" name=""/>
        <dsp:cNvSpPr/>
      </dsp:nvSpPr>
      <dsp:spPr>
        <a:xfrm>
          <a:off x="4332342" y="171609"/>
          <a:ext cx="983418" cy="5900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Educación y Cultura</a:t>
          </a:r>
        </a:p>
      </dsp:txBody>
      <dsp:txXfrm>
        <a:off x="4332342" y="171609"/>
        <a:ext cx="983418" cy="590051"/>
      </dsp:txXfrm>
    </dsp:sp>
    <dsp:sp modelId="{F6A78B8B-0321-4896-9EBB-A03426A87392}">
      <dsp:nvSpPr>
        <dsp:cNvPr id="0" name=""/>
        <dsp:cNvSpPr/>
      </dsp:nvSpPr>
      <dsp:spPr>
        <a:xfrm>
          <a:off x="5414103" y="171609"/>
          <a:ext cx="983418" cy="5900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smtClean="0"/>
            <a:t>Desarrollo Urbano</a:t>
          </a:r>
          <a:endParaRPr lang="es-ES" sz="1200" kern="1200" dirty="0"/>
        </a:p>
      </dsp:txBody>
      <dsp:txXfrm>
        <a:off x="5414103" y="171609"/>
        <a:ext cx="983418" cy="590051"/>
      </dsp:txXfrm>
    </dsp:sp>
    <dsp:sp modelId="{144C5253-175E-46EC-9BDF-49620DFE9C8A}">
      <dsp:nvSpPr>
        <dsp:cNvPr id="0" name=""/>
        <dsp:cNvSpPr/>
      </dsp:nvSpPr>
      <dsp:spPr>
        <a:xfrm>
          <a:off x="6495863" y="171609"/>
          <a:ext cx="983418" cy="5900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Administración Pública</a:t>
          </a:r>
        </a:p>
      </dsp:txBody>
      <dsp:txXfrm>
        <a:off x="6495863" y="171609"/>
        <a:ext cx="983418" cy="590051"/>
      </dsp:txXfrm>
    </dsp:sp>
    <dsp:sp modelId="{D220548D-DFB4-43B0-B900-706D8E0AC2E8}">
      <dsp:nvSpPr>
        <dsp:cNvPr id="0" name=""/>
        <dsp:cNvSpPr/>
      </dsp:nvSpPr>
      <dsp:spPr>
        <a:xfrm>
          <a:off x="7577624" y="171609"/>
          <a:ext cx="983418" cy="59005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Recreación y Deporte</a:t>
          </a:r>
          <a:endParaRPr lang="es-ES" sz="1200" kern="1200" dirty="0"/>
        </a:p>
      </dsp:txBody>
      <dsp:txXfrm>
        <a:off x="7577624" y="171609"/>
        <a:ext cx="983418" cy="590051"/>
      </dsp:txXfrm>
    </dsp:sp>
    <dsp:sp modelId="{82F28A37-9341-44DD-B9FD-CDC01CB92051}">
      <dsp:nvSpPr>
        <dsp:cNvPr id="0" name=""/>
        <dsp:cNvSpPr/>
      </dsp:nvSpPr>
      <dsp:spPr>
        <a:xfrm>
          <a:off x="8659385" y="171609"/>
          <a:ext cx="983418" cy="59005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Medio </a:t>
          </a:r>
          <a:r>
            <a:rPr lang="es-ES" sz="1200" kern="1200" dirty="0" smtClean="0"/>
            <a:t>Ambiente</a:t>
          </a:r>
          <a:endParaRPr lang="es-ES" sz="1200" kern="1200" dirty="0"/>
        </a:p>
      </dsp:txBody>
      <dsp:txXfrm>
        <a:off x="8659385" y="171609"/>
        <a:ext cx="983418" cy="5900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E22DC-BCCD-4189-B537-F15F6C8DCD68}">
      <dsp:nvSpPr>
        <dsp:cNvPr id="0" name=""/>
        <dsp:cNvSpPr/>
      </dsp:nvSpPr>
      <dsp:spPr>
        <a:xfrm>
          <a:off x="1145264" y="3516944"/>
          <a:ext cx="279128" cy="1063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564" y="0"/>
              </a:lnTo>
              <a:lnTo>
                <a:pt x="139564" y="1063751"/>
              </a:lnTo>
              <a:lnTo>
                <a:pt x="279128" y="106375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1257334" y="4021326"/>
        <a:ext cx="54988" cy="54988"/>
      </dsp:txXfrm>
    </dsp:sp>
    <dsp:sp modelId="{29473FE0-1A43-40CF-B73B-B64C0831B3BE}">
      <dsp:nvSpPr>
        <dsp:cNvPr id="0" name=""/>
        <dsp:cNvSpPr/>
      </dsp:nvSpPr>
      <dsp:spPr>
        <a:xfrm>
          <a:off x="1145264" y="3516944"/>
          <a:ext cx="279128" cy="531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564" y="0"/>
              </a:lnTo>
              <a:lnTo>
                <a:pt x="139564" y="531875"/>
              </a:lnTo>
              <a:lnTo>
                <a:pt x="279128" y="53187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1269812" y="3767865"/>
        <a:ext cx="30033" cy="30033"/>
      </dsp:txXfrm>
    </dsp:sp>
    <dsp:sp modelId="{AACE2574-FE8B-4E69-AD7F-FD403C0020D0}">
      <dsp:nvSpPr>
        <dsp:cNvPr id="0" name=""/>
        <dsp:cNvSpPr/>
      </dsp:nvSpPr>
      <dsp:spPr>
        <a:xfrm>
          <a:off x="1145264" y="3471224"/>
          <a:ext cx="2791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12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1277850" y="3509966"/>
        <a:ext cx="13956" cy="13956"/>
      </dsp:txXfrm>
    </dsp:sp>
    <dsp:sp modelId="{BF856013-438B-4D1E-862C-E7578DABF4E9}">
      <dsp:nvSpPr>
        <dsp:cNvPr id="0" name=""/>
        <dsp:cNvSpPr/>
      </dsp:nvSpPr>
      <dsp:spPr>
        <a:xfrm>
          <a:off x="1145264" y="2985068"/>
          <a:ext cx="279128" cy="531875"/>
        </a:xfrm>
        <a:custGeom>
          <a:avLst/>
          <a:gdLst/>
          <a:ahLst/>
          <a:cxnLst/>
          <a:rect l="0" t="0" r="0" b="0"/>
          <a:pathLst>
            <a:path>
              <a:moveTo>
                <a:pt x="0" y="531875"/>
              </a:moveTo>
              <a:lnTo>
                <a:pt x="139564" y="531875"/>
              </a:lnTo>
              <a:lnTo>
                <a:pt x="139564" y="0"/>
              </a:lnTo>
              <a:lnTo>
                <a:pt x="27912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1269812" y="3235990"/>
        <a:ext cx="30033" cy="30033"/>
      </dsp:txXfrm>
    </dsp:sp>
    <dsp:sp modelId="{9B493CCB-DF0A-4F70-B4A2-9B56B6B46633}">
      <dsp:nvSpPr>
        <dsp:cNvPr id="0" name=""/>
        <dsp:cNvSpPr/>
      </dsp:nvSpPr>
      <dsp:spPr>
        <a:xfrm>
          <a:off x="1145264" y="2453193"/>
          <a:ext cx="279128" cy="1063751"/>
        </a:xfrm>
        <a:custGeom>
          <a:avLst/>
          <a:gdLst/>
          <a:ahLst/>
          <a:cxnLst/>
          <a:rect l="0" t="0" r="0" b="0"/>
          <a:pathLst>
            <a:path>
              <a:moveTo>
                <a:pt x="0" y="1063751"/>
              </a:moveTo>
              <a:lnTo>
                <a:pt x="139564" y="1063751"/>
              </a:lnTo>
              <a:lnTo>
                <a:pt x="139564" y="0"/>
              </a:lnTo>
              <a:lnTo>
                <a:pt x="27912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1257334" y="2957574"/>
        <a:ext cx="54988" cy="54988"/>
      </dsp:txXfrm>
    </dsp:sp>
    <dsp:sp modelId="{B67808A8-E7C0-4A4C-BD2A-4D7662438A42}">
      <dsp:nvSpPr>
        <dsp:cNvPr id="0" name=""/>
        <dsp:cNvSpPr/>
      </dsp:nvSpPr>
      <dsp:spPr>
        <a:xfrm>
          <a:off x="1145264" y="1123503"/>
          <a:ext cx="279128" cy="797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564" y="0"/>
              </a:lnTo>
              <a:lnTo>
                <a:pt x="139564" y="797813"/>
              </a:lnTo>
              <a:lnTo>
                <a:pt x="279128" y="79781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1263698" y="1501279"/>
        <a:ext cx="42261" cy="42261"/>
      </dsp:txXfrm>
    </dsp:sp>
    <dsp:sp modelId="{41A3407F-8DA9-43FE-A164-BC9E1EE57085}">
      <dsp:nvSpPr>
        <dsp:cNvPr id="0" name=""/>
        <dsp:cNvSpPr/>
      </dsp:nvSpPr>
      <dsp:spPr>
        <a:xfrm>
          <a:off x="1145264" y="1123503"/>
          <a:ext cx="279128" cy="265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564" y="0"/>
              </a:lnTo>
              <a:lnTo>
                <a:pt x="139564" y="265937"/>
              </a:lnTo>
              <a:lnTo>
                <a:pt x="279128" y="26593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1275190" y="1246834"/>
        <a:ext cx="19276" cy="19276"/>
      </dsp:txXfrm>
    </dsp:sp>
    <dsp:sp modelId="{25F53FB1-2F90-43CC-BF30-31561CA52561}">
      <dsp:nvSpPr>
        <dsp:cNvPr id="0" name=""/>
        <dsp:cNvSpPr/>
      </dsp:nvSpPr>
      <dsp:spPr>
        <a:xfrm>
          <a:off x="1145264" y="857566"/>
          <a:ext cx="279128" cy="265937"/>
        </a:xfrm>
        <a:custGeom>
          <a:avLst/>
          <a:gdLst/>
          <a:ahLst/>
          <a:cxnLst/>
          <a:rect l="0" t="0" r="0" b="0"/>
          <a:pathLst>
            <a:path>
              <a:moveTo>
                <a:pt x="0" y="265937"/>
              </a:moveTo>
              <a:lnTo>
                <a:pt x="139564" y="265937"/>
              </a:lnTo>
              <a:lnTo>
                <a:pt x="139564" y="0"/>
              </a:lnTo>
              <a:lnTo>
                <a:pt x="27912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1275190" y="980896"/>
        <a:ext cx="19276" cy="19276"/>
      </dsp:txXfrm>
    </dsp:sp>
    <dsp:sp modelId="{0D1EB118-36B7-47B5-A155-7B0EA52470EB}">
      <dsp:nvSpPr>
        <dsp:cNvPr id="0" name=""/>
        <dsp:cNvSpPr/>
      </dsp:nvSpPr>
      <dsp:spPr>
        <a:xfrm>
          <a:off x="1145264" y="325690"/>
          <a:ext cx="279128" cy="797813"/>
        </a:xfrm>
        <a:custGeom>
          <a:avLst/>
          <a:gdLst/>
          <a:ahLst/>
          <a:cxnLst/>
          <a:rect l="0" t="0" r="0" b="0"/>
          <a:pathLst>
            <a:path>
              <a:moveTo>
                <a:pt x="0" y="797813"/>
              </a:moveTo>
              <a:lnTo>
                <a:pt x="139564" y="797813"/>
              </a:lnTo>
              <a:lnTo>
                <a:pt x="139564" y="0"/>
              </a:lnTo>
              <a:lnTo>
                <a:pt x="27912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1263698" y="703466"/>
        <a:ext cx="42261" cy="42261"/>
      </dsp:txXfrm>
    </dsp:sp>
    <dsp:sp modelId="{1D4EAF23-F1B2-4659-AF63-72830AB40855}">
      <dsp:nvSpPr>
        <dsp:cNvPr id="0" name=""/>
        <dsp:cNvSpPr/>
      </dsp:nvSpPr>
      <dsp:spPr>
        <a:xfrm rot="16200000">
          <a:off x="-187224" y="910753"/>
          <a:ext cx="2239476" cy="4255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400" kern="1200" dirty="0" smtClean="0"/>
            <a:t>Diagnóstico</a:t>
          </a:r>
          <a:endParaRPr lang="es-CO" sz="2400" kern="1200" dirty="0"/>
        </a:p>
      </dsp:txBody>
      <dsp:txXfrm>
        <a:off x="-187224" y="910753"/>
        <a:ext cx="2239476" cy="425500"/>
      </dsp:txXfrm>
    </dsp:sp>
    <dsp:sp modelId="{452751E8-784F-4AFE-B9EF-A2DC27522ED8}">
      <dsp:nvSpPr>
        <dsp:cNvPr id="0" name=""/>
        <dsp:cNvSpPr/>
      </dsp:nvSpPr>
      <dsp:spPr>
        <a:xfrm>
          <a:off x="1424393" y="112939"/>
          <a:ext cx="2462219" cy="4255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dirty="0" smtClean="0"/>
            <a:t>Recolección de Información Fase I</a:t>
          </a:r>
          <a:endParaRPr lang="es-CO" sz="1400" kern="1200" dirty="0"/>
        </a:p>
      </dsp:txBody>
      <dsp:txXfrm>
        <a:off x="1424393" y="112939"/>
        <a:ext cx="2462219" cy="425500"/>
      </dsp:txXfrm>
    </dsp:sp>
    <dsp:sp modelId="{CF4F563C-59F6-4643-9928-7D49C7D17266}">
      <dsp:nvSpPr>
        <dsp:cNvPr id="0" name=""/>
        <dsp:cNvSpPr/>
      </dsp:nvSpPr>
      <dsp:spPr>
        <a:xfrm>
          <a:off x="1424393" y="644815"/>
          <a:ext cx="2460907" cy="4255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dirty="0" smtClean="0"/>
            <a:t>Entrevistas con Especialistas, Funcionarios y Personas</a:t>
          </a:r>
          <a:endParaRPr lang="es-CO" sz="1400" kern="1200" dirty="0"/>
        </a:p>
      </dsp:txBody>
      <dsp:txXfrm>
        <a:off x="1424393" y="644815"/>
        <a:ext cx="2460907" cy="425500"/>
      </dsp:txXfrm>
    </dsp:sp>
    <dsp:sp modelId="{8C1BDA6E-85DF-4C17-9119-CE6A8191E619}">
      <dsp:nvSpPr>
        <dsp:cNvPr id="0" name=""/>
        <dsp:cNvSpPr/>
      </dsp:nvSpPr>
      <dsp:spPr>
        <a:xfrm>
          <a:off x="1424393" y="1176691"/>
          <a:ext cx="2460907" cy="4255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dirty="0" smtClean="0"/>
            <a:t>Análisis de la Información</a:t>
          </a:r>
          <a:endParaRPr lang="es-CO" sz="1400" kern="1200" dirty="0"/>
        </a:p>
      </dsp:txBody>
      <dsp:txXfrm>
        <a:off x="1424393" y="1176691"/>
        <a:ext cx="2460907" cy="425500"/>
      </dsp:txXfrm>
    </dsp:sp>
    <dsp:sp modelId="{6DA97812-97C7-4BC4-85AF-EA186E0E360F}">
      <dsp:nvSpPr>
        <dsp:cNvPr id="0" name=""/>
        <dsp:cNvSpPr/>
      </dsp:nvSpPr>
      <dsp:spPr>
        <a:xfrm>
          <a:off x="1424393" y="1708567"/>
          <a:ext cx="2460907" cy="4255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dirty="0" smtClean="0"/>
            <a:t>Primer Propuesta Interna</a:t>
          </a:r>
          <a:endParaRPr lang="es-CO" sz="1400" kern="1200" dirty="0"/>
        </a:p>
      </dsp:txBody>
      <dsp:txXfrm>
        <a:off x="1424393" y="1708567"/>
        <a:ext cx="2460907" cy="425500"/>
      </dsp:txXfrm>
    </dsp:sp>
    <dsp:sp modelId="{3B5E7CF5-F144-4126-8598-E5A5B352FCB1}">
      <dsp:nvSpPr>
        <dsp:cNvPr id="0" name=""/>
        <dsp:cNvSpPr/>
      </dsp:nvSpPr>
      <dsp:spPr>
        <a:xfrm rot="16200000">
          <a:off x="-187224" y="3304194"/>
          <a:ext cx="2239476" cy="4255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400" kern="1200" dirty="0" smtClean="0"/>
            <a:t>Presentación</a:t>
          </a:r>
          <a:r>
            <a:rPr lang="es-CO" sz="2800" kern="1200" dirty="0" smtClean="0"/>
            <a:t> 1</a:t>
          </a:r>
          <a:endParaRPr lang="es-CO" sz="2800" kern="1200" dirty="0"/>
        </a:p>
      </dsp:txBody>
      <dsp:txXfrm>
        <a:off x="-187224" y="3304194"/>
        <a:ext cx="2239476" cy="425500"/>
      </dsp:txXfrm>
    </dsp:sp>
    <dsp:sp modelId="{B993DB1F-945A-43E6-8933-8CAF06AFEF26}">
      <dsp:nvSpPr>
        <dsp:cNvPr id="0" name=""/>
        <dsp:cNvSpPr/>
      </dsp:nvSpPr>
      <dsp:spPr>
        <a:xfrm>
          <a:off x="1424393" y="2240442"/>
          <a:ext cx="1395641" cy="4255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dirty="0" err="1" smtClean="0"/>
            <a:t>Render</a:t>
          </a:r>
          <a:r>
            <a:rPr lang="es-CO" sz="1400" kern="1200" dirty="0" smtClean="0"/>
            <a:t> 1</a:t>
          </a:r>
          <a:endParaRPr lang="es-CO" sz="1400" kern="1200" dirty="0"/>
        </a:p>
      </dsp:txBody>
      <dsp:txXfrm>
        <a:off x="1424393" y="2240442"/>
        <a:ext cx="1395641" cy="425500"/>
      </dsp:txXfrm>
    </dsp:sp>
    <dsp:sp modelId="{8BF6A60B-C382-4CBD-9C14-370323E85A3A}">
      <dsp:nvSpPr>
        <dsp:cNvPr id="0" name=""/>
        <dsp:cNvSpPr/>
      </dsp:nvSpPr>
      <dsp:spPr>
        <a:xfrm>
          <a:off x="1424393" y="2772318"/>
          <a:ext cx="2460907" cy="4255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dirty="0" smtClean="0"/>
            <a:t>Lluvia de Ideas con Retroalimentación de Gobierno</a:t>
          </a:r>
          <a:endParaRPr lang="es-CO" sz="1400" kern="1200" dirty="0"/>
        </a:p>
      </dsp:txBody>
      <dsp:txXfrm>
        <a:off x="1424393" y="2772318"/>
        <a:ext cx="2460907" cy="425500"/>
      </dsp:txXfrm>
    </dsp:sp>
    <dsp:sp modelId="{0DEEC320-D5C4-48E7-9716-CD22FEB42A65}">
      <dsp:nvSpPr>
        <dsp:cNvPr id="0" name=""/>
        <dsp:cNvSpPr/>
      </dsp:nvSpPr>
      <dsp:spPr>
        <a:xfrm>
          <a:off x="1424393" y="3304194"/>
          <a:ext cx="2464354" cy="4255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dirty="0" smtClean="0"/>
            <a:t>Recolección de Información Fase II</a:t>
          </a:r>
          <a:endParaRPr lang="es-CO" sz="1400" kern="1200" dirty="0"/>
        </a:p>
      </dsp:txBody>
      <dsp:txXfrm>
        <a:off x="1424393" y="3304194"/>
        <a:ext cx="2464354" cy="425500"/>
      </dsp:txXfrm>
    </dsp:sp>
    <dsp:sp modelId="{9312B4B7-F400-485D-BB47-15E06656F0D1}">
      <dsp:nvSpPr>
        <dsp:cNvPr id="0" name=""/>
        <dsp:cNvSpPr/>
      </dsp:nvSpPr>
      <dsp:spPr>
        <a:xfrm>
          <a:off x="1424393" y="3836070"/>
          <a:ext cx="2460907" cy="4255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dirty="0" smtClean="0"/>
            <a:t>Armonización del Modelo </a:t>
          </a:r>
          <a:endParaRPr lang="es-CO" sz="1400" kern="1200" dirty="0"/>
        </a:p>
      </dsp:txBody>
      <dsp:txXfrm>
        <a:off x="1424393" y="3836070"/>
        <a:ext cx="2460907" cy="425500"/>
      </dsp:txXfrm>
    </dsp:sp>
    <dsp:sp modelId="{7B7639F5-E70C-45FD-A571-B4B110D234C9}">
      <dsp:nvSpPr>
        <dsp:cNvPr id="0" name=""/>
        <dsp:cNvSpPr/>
      </dsp:nvSpPr>
      <dsp:spPr>
        <a:xfrm>
          <a:off x="1424393" y="4367945"/>
          <a:ext cx="2460907" cy="4255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dirty="0" smtClean="0"/>
            <a:t>Definición del Modelo de Gestión y Coordinación</a:t>
          </a:r>
          <a:r>
            <a:rPr lang="es-CO" sz="1000" kern="1200" dirty="0" smtClean="0"/>
            <a:t>.</a:t>
          </a:r>
          <a:endParaRPr lang="es-CO" sz="1000" kern="1200" dirty="0"/>
        </a:p>
      </dsp:txBody>
      <dsp:txXfrm>
        <a:off x="1424393" y="4367945"/>
        <a:ext cx="2460907" cy="425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E22DC-BCCD-4189-B537-F15F6C8DCD68}">
      <dsp:nvSpPr>
        <dsp:cNvPr id="0" name=""/>
        <dsp:cNvSpPr/>
      </dsp:nvSpPr>
      <dsp:spPr>
        <a:xfrm>
          <a:off x="1092545" y="3625432"/>
          <a:ext cx="291955" cy="278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5977" y="0"/>
              </a:lnTo>
              <a:lnTo>
                <a:pt x="145977" y="278158"/>
              </a:lnTo>
              <a:lnTo>
                <a:pt x="291955" y="27815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1228441" y="3754430"/>
        <a:ext cx="20162" cy="20162"/>
      </dsp:txXfrm>
    </dsp:sp>
    <dsp:sp modelId="{AACE2574-FE8B-4E69-AD7F-FD403C0020D0}">
      <dsp:nvSpPr>
        <dsp:cNvPr id="0" name=""/>
        <dsp:cNvSpPr/>
      </dsp:nvSpPr>
      <dsp:spPr>
        <a:xfrm>
          <a:off x="1092545" y="3347273"/>
          <a:ext cx="291955" cy="278158"/>
        </a:xfrm>
        <a:custGeom>
          <a:avLst/>
          <a:gdLst/>
          <a:ahLst/>
          <a:cxnLst/>
          <a:rect l="0" t="0" r="0" b="0"/>
          <a:pathLst>
            <a:path>
              <a:moveTo>
                <a:pt x="0" y="278158"/>
              </a:moveTo>
              <a:lnTo>
                <a:pt x="145977" y="278158"/>
              </a:lnTo>
              <a:lnTo>
                <a:pt x="145977" y="0"/>
              </a:lnTo>
              <a:lnTo>
                <a:pt x="291955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1228441" y="3476271"/>
        <a:ext cx="20162" cy="20162"/>
      </dsp:txXfrm>
    </dsp:sp>
    <dsp:sp modelId="{0D1EB118-36B7-47B5-A155-7B0EA52470EB}">
      <dsp:nvSpPr>
        <dsp:cNvPr id="0" name=""/>
        <dsp:cNvSpPr/>
      </dsp:nvSpPr>
      <dsp:spPr>
        <a:xfrm>
          <a:off x="1092545" y="1126059"/>
          <a:ext cx="2919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1955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1231223" y="1164481"/>
        <a:ext cx="14597" cy="14597"/>
      </dsp:txXfrm>
    </dsp:sp>
    <dsp:sp modelId="{1D4EAF23-F1B2-4659-AF63-72830AB40855}">
      <dsp:nvSpPr>
        <dsp:cNvPr id="0" name=""/>
        <dsp:cNvSpPr/>
      </dsp:nvSpPr>
      <dsp:spPr>
        <a:xfrm rot="16200000">
          <a:off x="-301176" y="949253"/>
          <a:ext cx="2342388" cy="4450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400" kern="1200" dirty="0" smtClean="0"/>
            <a:t>Plan de Acción</a:t>
          </a:r>
          <a:endParaRPr lang="es-CO" sz="2400" kern="1200" dirty="0"/>
        </a:p>
      </dsp:txBody>
      <dsp:txXfrm>
        <a:off x="-301176" y="949253"/>
        <a:ext cx="2342388" cy="445053"/>
      </dsp:txXfrm>
    </dsp:sp>
    <dsp:sp modelId="{452751E8-784F-4AFE-B9EF-A2DC27522ED8}">
      <dsp:nvSpPr>
        <dsp:cNvPr id="0" name=""/>
        <dsp:cNvSpPr/>
      </dsp:nvSpPr>
      <dsp:spPr>
        <a:xfrm>
          <a:off x="1384500" y="949253"/>
          <a:ext cx="2576520" cy="4450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/>
            <a:t>Hoja de Ruta</a:t>
          </a:r>
          <a:endParaRPr lang="es-CO" sz="1600" kern="1200" dirty="0"/>
        </a:p>
      </dsp:txBody>
      <dsp:txXfrm>
        <a:off x="1384500" y="949253"/>
        <a:ext cx="2576520" cy="445053"/>
      </dsp:txXfrm>
    </dsp:sp>
    <dsp:sp modelId="{66C02985-832F-4788-A698-2A2699369FC0}">
      <dsp:nvSpPr>
        <dsp:cNvPr id="0" name=""/>
        <dsp:cNvSpPr/>
      </dsp:nvSpPr>
      <dsp:spPr>
        <a:xfrm rot="16200000">
          <a:off x="-301176" y="3402905"/>
          <a:ext cx="2342388" cy="4450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400" kern="1200" dirty="0" smtClean="0"/>
            <a:t>Presentación Final</a:t>
          </a:r>
          <a:endParaRPr lang="es-CO" sz="2400" kern="1200" dirty="0"/>
        </a:p>
      </dsp:txBody>
      <dsp:txXfrm>
        <a:off x="-301176" y="3402905"/>
        <a:ext cx="2342388" cy="445053"/>
      </dsp:txXfrm>
    </dsp:sp>
    <dsp:sp modelId="{0DEEC320-D5C4-48E7-9716-CD22FEB42A65}">
      <dsp:nvSpPr>
        <dsp:cNvPr id="0" name=""/>
        <dsp:cNvSpPr/>
      </dsp:nvSpPr>
      <dsp:spPr>
        <a:xfrm>
          <a:off x="1384500" y="3124746"/>
          <a:ext cx="2576520" cy="4450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err="1" smtClean="0"/>
            <a:t>Render</a:t>
          </a:r>
          <a:r>
            <a:rPr lang="es-CO" sz="1600" kern="1200" dirty="0" smtClean="0"/>
            <a:t> 2</a:t>
          </a:r>
          <a:endParaRPr lang="es-CO" sz="1600" kern="1200" dirty="0"/>
        </a:p>
      </dsp:txBody>
      <dsp:txXfrm>
        <a:off x="1384500" y="3124746"/>
        <a:ext cx="2576520" cy="445053"/>
      </dsp:txXfrm>
    </dsp:sp>
    <dsp:sp modelId="{7B7639F5-E70C-45FD-A571-B4B110D234C9}">
      <dsp:nvSpPr>
        <dsp:cNvPr id="0" name=""/>
        <dsp:cNvSpPr/>
      </dsp:nvSpPr>
      <dsp:spPr>
        <a:xfrm>
          <a:off x="1384500" y="3681063"/>
          <a:ext cx="2576520" cy="4450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dirty="0" smtClean="0"/>
            <a:t>Modelo de Gestión y Coordinación.</a:t>
          </a:r>
          <a:endParaRPr lang="es-CO" sz="1400" kern="1200" dirty="0"/>
        </a:p>
      </dsp:txBody>
      <dsp:txXfrm>
        <a:off x="1384500" y="3681063"/>
        <a:ext cx="2576520" cy="445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0932-89A0-4FA3-B409-0976CBE9B3B9}" type="datetimeFigureOut">
              <a:rPr lang="es-CO" smtClean="0"/>
              <a:t>19/08/2016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2572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0932-89A0-4FA3-B409-0976CBE9B3B9}" type="datetimeFigureOut">
              <a:rPr lang="es-CO" smtClean="0"/>
              <a:t>19/08/2016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38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0932-89A0-4FA3-B409-0976CBE9B3B9}" type="datetimeFigureOut">
              <a:rPr lang="es-CO" smtClean="0"/>
              <a:t>19/08/2016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9292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0932-89A0-4FA3-B409-0976CBE9B3B9}" type="datetimeFigureOut">
              <a:rPr lang="es-CO" smtClean="0"/>
              <a:t>19/08/2016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435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0932-89A0-4FA3-B409-0976CBE9B3B9}" type="datetimeFigureOut">
              <a:rPr lang="es-CO" smtClean="0"/>
              <a:t>19/08/2016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33953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0932-89A0-4FA3-B409-0976CBE9B3B9}" type="datetimeFigureOut">
              <a:rPr lang="es-CO" smtClean="0"/>
              <a:t>19/08/2016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980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0932-89A0-4FA3-B409-0976CBE9B3B9}" type="datetimeFigureOut">
              <a:rPr lang="es-CO" smtClean="0"/>
              <a:t>19/08/2016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766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0932-89A0-4FA3-B409-0976CBE9B3B9}" type="datetimeFigureOut">
              <a:rPr lang="es-CO" smtClean="0"/>
              <a:t>19/08/2016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7157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0932-89A0-4FA3-B409-0976CBE9B3B9}" type="datetimeFigureOut">
              <a:rPr lang="es-CO" smtClean="0"/>
              <a:t>19/08/2016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5637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0932-89A0-4FA3-B409-0976CBE9B3B9}" type="datetimeFigureOut">
              <a:rPr lang="es-CO" smtClean="0"/>
              <a:t>19/08/2016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45936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0932-89A0-4FA3-B409-0976CBE9B3B9}" type="datetimeFigureOut">
              <a:rPr lang="es-CO" smtClean="0"/>
              <a:t>19/08/2016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7546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70932-89A0-4FA3-B409-0976CBE9B3B9}" type="datetimeFigureOut">
              <a:rPr lang="es-CO" smtClean="0"/>
              <a:t>19/08/2016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6564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" Type="http://schemas.openxmlformats.org/officeDocument/2006/relationships/diagramData" Target="../diagrams/data1.xml"/><Relationship Id="rId21" Type="http://schemas.openxmlformats.org/officeDocument/2006/relationships/image" Target="../media/image16.png"/><Relationship Id="rId34" Type="http://schemas.openxmlformats.org/officeDocument/2006/relationships/image" Target="../media/image29.png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5" Type="http://schemas.openxmlformats.org/officeDocument/2006/relationships/image" Target="../media/image20.jpeg"/><Relationship Id="rId33" Type="http://schemas.openxmlformats.org/officeDocument/2006/relationships/image" Target="../media/image28.png"/><Relationship Id="rId2" Type="http://schemas.openxmlformats.org/officeDocument/2006/relationships/image" Target="../media/image2.jp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24" Type="http://schemas.openxmlformats.org/officeDocument/2006/relationships/image" Target="../media/image19.jpeg"/><Relationship Id="rId32" Type="http://schemas.openxmlformats.org/officeDocument/2006/relationships/image" Target="../media/image27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0.png"/><Relationship Id="rId23" Type="http://schemas.openxmlformats.org/officeDocument/2006/relationships/image" Target="../media/image18.jpeg"/><Relationship Id="rId28" Type="http://schemas.openxmlformats.org/officeDocument/2006/relationships/image" Target="../media/image23.png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31" Type="http://schemas.openxmlformats.org/officeDocument/2006/relationships/image" Target="../media/image2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Relationship Id="rId14" Type="http://schemas.openxmlformats.org/officeDocument/2006/relationships/image" Target="../media/image9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Relationship Id="rId30" Type="http://schemas.openxmlformats.org/officeDocument/2006/relationships/image" Target="../media/image25.png"/><Relationship Id="rId35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31.tiff"/><Relationship Id="rId18" Type="http://schemas.openxmlformats.org/officeDocument/2006/relationships/diagramColors" Target="../diagrams/colors2.xml"/><Relationship Id="rId3" Type="http://schemas.openxmlformats.org/officeDocument/2006/relationships/image" Target="../media/image37.jpeg"/><Relationship Id="rId21" Type="http://schemas.openxmlformats.org/officeDocument/2006/relationships/diagramLayout" Target="../diagrams/layout3.xml"/><Relationship Id="rId7" Type="http://schemas.openxmlformats.org/officeDocument/2006/relationships/image" Target="../media/image41.jpeg"/><Relationship Id="rId12" Type="http://schemas.openxmlformats.org/officeDocument/2006/relationships/image" Target="../media/image46.jpeg"/><Relationship Id="rId17" Type="http://schemas.openxmlformats.org/officeDocument/2006/relationships/diagramQuickStyle" Target="../diagrams/quickStyle2.xml"/><Relationship Id="rId2" Type="http://schemas.openxmlformats.org/officeDocument/2006/relationships/image" Target="../media/image2.jpg"/><Relationship Id="rId16" Type="http://schemas.openxmlformats.org/officeDocument/2006/relationships/diagramLayout" Target="../diagrams/layout2.xml"/><Relationship Id="rId20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11" Type="http://schemas.openxmlformats.org/officeDocument/2006/relationships/image" Target="../media/image45.jpeg"/><Relationship Id="rId24" Type="http://schemas.microsoft.com/office/2007/relationships/diagramDrawing" Target="../diagrams/drawing3.xml"/><Relationship Id="rId5" Type="http://schemas.openxmlformats.org/officeDocument/2006/relationships/image" Target="../media/image39.png"/><Relationship Id="rId15" Type="http://schemas.openxmlformats.org/officeDocument/2006/relationships/diagramData" Target="../diagrams/data2.xml"/><Relationship Id="rId23" Type="http://schemas.openxmlformats.org/officeDocument/2006/relationships/diagramColors" Target="../diagrams/colors3.xml"/><Relationship Id="rId10" Type="http://schemas.openxmlformats.org/officeDocument/2006/relationships/image" Target="../media/image44.jpeg"/><Relationship Id="rId19" Type="http://schemas.microsoft.com/office/2007/relationships/diagramDrawing" Target="../diagrams/drawing2.xml"/><Relationship Id="rId4" Type="http://schemas.openxmlformats.org/officeDocument/2006/relationships/image" Target="../media/image38.jpeg"/><Relationship Id="rId9" Type="http://schemas.openxmlformats.org/officeDocument/2006/relationships/image" Target="../media/image43.jpeg"/><Relationship Id="rId14" Type="http://schemas.openxmlformats.org/officeDocument/2006/relationships/image" Target="../media/image35.tiff"/><Relationship Id="rId22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795130" y="2517913"/>
            <a:ext cx="5300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chemeClr val="accent1">
                    <a:lumMod val="50000"/>
                  </a:schemeClr>
                </a:solidFill>
              </a:rPr>
              <a:t>Una Ciudad Inteligente, </a:t>
            </a:r>
          </a:p>
          <a:p>
            <a:r>
              <a:rPr lang="es-CO" sz="4000" b="1" dirty="0" smtClean="0">
                <a:solidFill>
                  <a:schemeClr val="accent1">
                    <a:lumMod val="50000"/>
                  </a:schemeClr>
                </a:solidFill>
              </a:rPr>
              <a:t>Un Gobierno Exitoso.</a:t>
            </a:r>
            <a:endParaRPr lang="es-CO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93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335360" y="476673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CONCEPTO</a:t>
            </a:r>
          </a:p>
        </p:txBody>
      </p:sp>
      <p:sp>
        <p:nvSpPr>
          <p:cNvPr id="4" name="2 CuadroTexto"/>
          <p:cNvSpPr txBox="1"/>
          <p:nvPr/>
        </p:nvSpPr>
        <p:spPr>
          <a:xfrm>
            <a:off x="335360" y="1463887"/>
            <a:ext cx="114492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100">
                <a:latin typeface="Century Gothic" panose="020B0502020202020204" pitchFamily="34" charset="0"/>
              </a:defRPr>
            </a:lvl1pPr>
          </a:lstStyle>
          <a:p>
            <a:r>
              <a:rPr lang="es-E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“Una </a:t>
            </a:r>
            <a:r>
              <a:rPr lang="es-E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Ciudad Inteligente es aquella que tiene la capacidad de hacer una gestión eficiente, integral e innovadora, a través de su infraestructura física y digital, para proveer servicios que generen un mayor impacto y mejora de la calidad de vida, haciendo de ella una ciudad segura y sostenible en su gobernabilidad, </a:t>
            </a:r>
            <a:r>
              <a:rPr lang="es-E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desarrollo </a:t>
            </a:r>
            <a:r>
              <a:rPr lang="es-E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económico, </a:t>
            </a:r>
            <a:r>
              <a:rPr lang="es-E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medio </a:t>
            </a:r>
            <a:r>
              <a:rPr lang="es-E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ambiente y </a:t>
            </a:r>
            <a:r>
              <a:rPr lang="es-E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desarrollo </a:t>
            </a:r>
            <a:r>
              <a:rPr lang="es-E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social y </a:t>
            </a:r>
            <a:r>
              <a:rPr lang="es-E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cultural”.</a:t>
            </a:r>
            <a:endParaRPr lang="es-CO" sz="3200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335359" y="476673"/>
            <a:ext cx="8327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VISION 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TRANSVERSAL DE GOBIERNO</a:t>
            </a:r>
            <a:endParaRPr lang="en-US" sz="32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2 CuadroTexto"/>
          <p:cNvSpPr txBox="1"/>
          <p:nvPr/>
        </p:nvSpPr>
        <p:spPr>
          <a:xfrm>
            <a:off x="335360" y="1864942"/>
            <a:ext cx="11449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100">
                <a:latin typeface="Century Gothic" panose="020B0502020202020204" pitchFamily="34" charset="0"/>
              </a:defRPr>
            </a:lvl1pPr>
          </a:lstStyle>
          <a:p>
            <a:r>
              <a:rPr lang="es-E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“Una ciudad es un ser vivo, con </a:t>
            </a:r>
            <a:r>
              <a:rPr lang="es-C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entornos cambiantes </a:t>
            </a:r>
            <a:r>
              <a:rPr lang="es-CO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y </a:t>
            </a:r>
            <a:r>
              <a:rPr lang="es-C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complejos, que requiere </a:t>
            </a:r>
            <a:r>
              <a:rPr lang="es-CO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 procesos y estructuras organizacionales </a:t>
            </a:r>
            <a:r>
              <a:rPr lang="es-C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flexibles, eficaces </a:t>
            </a:r>
            <a:r>
              <a:rPr lang="es-CO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y productivas, alineadas </a:t>
            </a:r>
            <a:r>
              <a:rPr lang="es-C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 los logros </a:t>
            </a:r>
            <a:r>
              <a:rPr lang="es-CO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 los objetivos </a:t>
            </a:r>
            <a:r>
              <a:rPr lang="es-C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gubernamentales, corporativos y del ciudadano, para que sean </a:t>
            </a:r>
            <a:r>
              <a:rPr lang="es-CO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un agente fundamental de cambio, </a:t>
            </a:r>
            <a:r>
              <a:rPr lang="es-C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que impacte todos los </a:t>
            </a:r>
            <a:r>
              <a:rPr lang="es-CO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á</a:t>
            </a:r>
            <a:r>
              <a:rPr lang="es-C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mbitos </a:t>
            </a:r>
            <a:r>
              <a:rPr lang="es-CO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 la </a:t>
            </a:r>
            <a:r>
              <a:rPr lang="es-C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ciudad”</a:t>
            </a:r>
            <a:r>
              <a:rPr lang="es-E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s-CO" sz="3200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23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17 Grupo"/>
          <p:cNvGrpSpPr/>
          <p:nvPr/>
        </p:nvGrpSpPr>
        <p:grpSpPr>
          <a:xfrm>
            <a:off x="912453" y="1105079"/>
            <a:ext cx="10727796" cy="4807563"/>
            <a:chOff x="961039" y="1031278"/>
            <a:chExt cx="11530009" cy="5471629"/>
          </a:xfrm>
        </p:grpSpPr>
        <p:sp>
          <p:nvSpPr>
            <p:cNvPr id="7" name="CuadroTexto 6"/>
            <p:cNvSpPr txBox="1"/>
            <p:nvPr/>
          </p:nvSpPr>
          <p:spPr>
            <a:xfrm>
              <a:off x="970275" y="5452038"/>
              <a:ext cx="11520773" cy="105086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s-CO" dirty="0"/>
            </a:p>
            <a:p>
              <a:pPr algn="ctr"/>
              <a:r>
                <a:rPr lang="es-CO" dirty="0"/>
                <a:t>AMBIENTE NATURAL</a:t>
              </a:r>
            </a:p>
            <a:p>
              <a:pPr algn="ctr"/>
              <a:endParaRPr lang="es-CO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961041" y="4337359"/>
              <a:ext cx="11530007" cy="1050869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s-CO" dirty="0"/>
            </a:p>
            <a:p>
              <a:pPr algn="ctr"/>
              <a:r>
                <a:rPr lang="es-CO" dirty="0"/>
                <a:t>INFRAESTRUCTURA FISICA (NO TI)</a:t>
              </a:r>
            </a:p>
            <a:p>
              <a:pPr algn="ctr"/>
              <a:endParaRPr lang="es-CO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961039" y="3238688"/>
              <a:ext cx="11530009" cy="1050869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s-CO" dirty="0"/>
            </a:p>
            <a:p>
              <a:pPr algn="ctr"/>
              <a:r>
                <a:rPr lang="es-CO" dirty="0"/>
                <a:t>INFRAESTRUCTURA TI</a:t>
              </a:r>
            </a:p>
            <a:p>
              <a:pPr algn="ctr"/>
              <a:endParaRPr lang="es-CO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961040" y="2153261"/>
              <a:ext cx="11530008" cy="1050869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s-CO" dirty="0"/>
            </a:p>
            <a:p>
              <a:pPr algn="ctr"/>
              <a:r>
                <a:rPr lang="es-CO" dirty="0"/>
                <a:t>APLICACIONES</a:t>
              </a:r>
            </a:p>
            <a:p>
              <a:pPr algn="ctr"/>
              <a:endParaRPr lang="es-CO" dirty="0"/>
            </a:p>
          </p:txBody>
        </p:sp>
        <p:graphicFrame>
          <p:nvGraphicFramePr>
            <p:cNvPr id="11" name="Diagrama 10"/>
            <p:cNvGraphicFramePr/>
            <p:nvPr>
              <p:extLst>
                <p:ext uri="{D42A27DB-BD31-4B8C-83A1-F6EECF244321}">
                  <p14:modId xmlns:p14="http://schemas.microsoft.com/office/powerpoint/2010/main" val="1780342098"/>
                </p:ext>
              </p:extLst>
            </p:nvPr>
          </p:nvGraphicFramePr>
          <p:xfrm>
            <a:off x="965630" y="1031278"/>
            <a:ext cx="10369579" cy="10621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cxnSp>
          <p:nvCxnSpPr>
            <p:cNvPr id="12" name="Conector recto 11"/>
            <p:cNvCxnSpPr/>
            <p:nvPr/>
          </p:nvCxnSpPr>
          <p:spPr>
            <a:xfrm>
              <a:off x="2073850" y="1209749"/>
              <a:ext cx="9235" cy="504304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3251342" y="1172464"/>
              <a:ext cx="9235" cy="507604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4410364" y="1172464"/>
              <a:ext cx="9235" cy="507604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5569386" y="1172464"/>
              <a:ext cx="9234" cy="507604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>
            <a:xfrm>
              <a:off x="6728409" y="1172464"/>
              <a:ext cx="50858" cy="507604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>
              <a:off x="7887431" y="1172464"/>
              <a:ext cx="69328" cy="507604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 flipH="1">
              <a:off x="9062626" y="1160036"/>
              <a:ext cx="2296" cy="508705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9" name="Picture 4" descr="Granja, Planta, Río, Árbol, Flor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831" y="5393496"/>
              <a:ext cx="1382742" cy="86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Nubes, Soleado, Caliente, Parches, Clima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8458" y="5332308"/>
              <a:ext cx="921204" cy="854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 descr="Clipart, Flora, Naturaleza, Planta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0750" y="5333736"/>
              <a:ext cx="780878" cy="851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http://icon-icons.com/icons2/139/PNG/512/wind_night_weather_2088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3204" y="5366270"/>
              <a:ext cx="801675" cy="80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149117" y="5450831"/>
              <a:ext cx="800417" cy="800521"/>
            </a:xfrm>
            <a:prstGeom prst="rect">
              <a:avLst/>
            </a:prstGeom>
          </p:spPr>
        </p:pic>
        <p:pic>
          <p:nvPicPr>
            <p:cNvPr id="24" name="Picture 14" descr="http://www.esperia-energy.it/imgs/condominio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9387" y="4295270"/>
              <a:ext cx="947251" cy="858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6" descr="http://images1.wikia.nocookie.net/__cb20110819201137/cityville/images/5/5c/Dam_state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4127" y="4386333"/>
              <a:ext cx="1053063" cy="766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8" descr="http://anadesarrolloweb.esy.es/slc/wp-content/uploads/2014/02/ico-transporte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856" y="4160064"/>
              <a:ext cx="1165650" cy="1165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0" descr="http://www.fancyicons.com/download/?id=847&amp;t=png&amp;s=256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773" y="4335362"/>
              <a:ext cx="941988" cy="94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Imagen 2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646616" y="4482231"/>
              <a:ext cx="1171145" cy="625884"/>
            </a:xfrm>
            <a:prstGeom prst="rect">
              <a:avLst/>
            </a:prstGeom>
          </p:spPr>
        </p:pic>
        <p:pic>
          <p:nvPicPr>
            <p:cNvPr id="29" name="Picture 22" descr="http://www.fancyicons.com/download/?id=5220&amp;t=png&amp;s=256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430" y="4354653"/>
              <a:ext cx="898492" cy="898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http://datacenters.mx/hosting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937" y="3318131"/>
              <a:ext cx="1037329" cy="625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http://www.hello-world.com/images/vocabulary/N1305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1020" y="5423077"/>
              <a:ext cx="934872" cy="93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532064" y="3277087"/>
              <a:ext cx="684844" cy="804796"/>
            </a:xfrm>
            <a:prstGeom prst="rect">
              <a:avLst/>
            </a:prstGeom>
          </p:spPr>
        </p:pic>
        <p:pic>
          <p:nvPicPr>
            <p:cNvPr id="33" name="Picture 6" descr="https://encrypted-tbn3.gstatic.com/images?q=tbn:ANd9GcQpAHecGwaNUz-RNG4YSq7iGSZsRuzooh14zx-BbwiFr5xzRwKd6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7431" y="3349360"/>
              <a:ext cx="1001628" cy="709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8" descr="https://encrypted-tbn1.gstatic.com/images?q=tbn:ANd9GcTlqdzYjMaPXrfiq3xlACrpmdcrk6LAzycyxcdRMN1656tj15qs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532" y="3358479"/>
              <a:ext cx="490127" cy="490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encrypted-tbn0.gstatic.com/images?q=tbn:ANd9GcRwQFoJFdkDp5c_H3qdrJwywljrspLXf-wiaRunE-y-ntQ5b5aJ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6175" y="3364429"/>
              <a:ext cx="674712" cy="67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 descr="http://cieltv.org/tv/wp-content/uploads/2015/11/depositphotos_57512027-Vector-illustration-of-shiny-thermometer.jp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1646" y="3301580"/>
              <a:ext cx="766814" cy="766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378906" y="3360249"/>
              <a:ext cx="467436" cy="467497"/>
            </a:xfrm>
            <a:prstGeom prst="rect">
              <a:avLst/>
            </a:prstGeom>
          </p:spPr>
        </p:pic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1491461" y="3318131"/>
              <a:ext cx="669135" cy="669223"/>
            </a:xfrm>
            <a:prstGeom prst="rect">
              <a:avLst/>
            </a:prstGeom>
          </p:spPr>
        </p:pic>
        <p:sp>
          <p:nvSpPr>
            <p:cNvPr id="39" name="Hexágono 38"/>
            <p:cNvSpPr/>
            <p:nvPr/>
          </p:nvSpPr>
          <p:spPr>
            <a:xfrm>
              <a:off x="1541632" y="2213137"/>
              <a:ext cx="935950" cy="793619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28"/>
              <a:stretch>
                <a:fillRect/>
              </a:stretch>
            </a:blip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Hexágono 39"/>
            <p:cNvSpPr/>
            <p:nvPr/>
          </p:nvSpPr>
          <p:spPr>
            <a:xfrm>
              <a:off x="2494799" y="2232275"/>
              <a:ext cx="935878" cy="793619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29"/>
              <a:stretch>
                <a:fillRect/>
              </a:stretch>
            </a:blipFill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Hexágono 40"/>
            <p:cNvSpPr/>
            <p:nvPr/>
          </p:nvSpPr>
          <p:spPr>
            <a:xfrm>
              <a:off x="3450246" y="2246022"/>
              <a:ext cx="935878" cy="793619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0"/>
              <a:stretch>
                <a:fillRect/>
              </a:stretch>
            </a:blipFill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Hexágono 41"/>
            <p:cNvSpPr/>
            <p:nvPr/>
          </p:nvSpPr>
          <p:spPr>
            <a:xfrm>
              <a:off x="4398177" y="2250611"/>
              <a:ext cx="935878" cy="793619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1"/>
              <a:stretch>
                <a:fillRect/>
              </a:stretch>
            </a:blip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Hexágono 42"/>
            <p:cNvSpPr/>
            <p:nvPr/>
          </p:nvSpPr>
          <p:spPr>
            <a:xfrm>
              <a:off x="11007700" y="2246022"/>
              <a:ext cx="935878" cy="792001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2"/>
              <a:stretch>
                <a:fillRect/>
              </a:stretch>
            </a:blipFill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Hexágono 43"/>
            <p:cNvSpPr/>
            <p:nvPr/>
          </p:nvSpPr>
          <p:spPr>
            <a:xfrm>
              <a:off x="8187296" y="2238516"/>
              <a:ext cx="935878" cy="7920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3"/>
              <a:stretch>
                <a:fillRect/>
              </a:stretch>
            </a:blipFill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Hexágono 44"/>
            <p:cNvSpPr/>
            <p:nvPr/>
          </p:nvSpPr>
          <p:spPr>
            <a:xfrm>
              <a:off x="9128166" y="2232083"/>
              <a:ext cx="935878" cy="7920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4"/>
              <a:stretch>
                <a:fillRect/>
              </a:stretch>
            </a:blipFill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Hexágono 45"/>
            <p:cNvSpPr/>
            <p:nvPr/>
          </p:nvSpPr>
          <p:spPr>
            <a:xfrm>
              <a:off x="10064044" y="2223693"/>
              <a:ext cx="935878" cy="7920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5"/>
              <a:stretch>
                <a:fillRect/>
              </a:stretch>
            </a:blipFill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cxnSp>
          <p:nvCxnSpPr>
            <p:cNvPr id="47" name="Conector recto 46"/>
            <p:cNvCxnSpPr/>
            <p:nvPr/>
          </p:nvCxnSpPr>
          <p:spPr>
            <a:xfrm flipH="1">
              <a:off x="10223154" y="1160036"/>
              <a:ext cx="2296" cy="508705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8" name="Grupo 47"/>
          <p:cNvGrpSpPr/>
          <p:nvPr/>
        </p:nvGrpSpPr>
        <p:grpSpPr>
          <a:xfrm>
            <a:off x="10656831" y="1276110"/>
            <a:ext cx="983418" cy="590051"/>
            <a:chOff x="8659385" y="171609"/>
            <a:chExt cx="983418" cy="590051"/>
          </a:xfrm>
          <a:solidFill>
            <a:schemeClr val="accent6">
              <a:lumMod val="75000"/>
            </a:schemeClr>
          </a:solidFill>
        </p:grpSpPr>
        <p:sp>
          <p:nvSpPr>
            <p:cNvPr id="49" name="Rectángulo 48"/>
            <p:cNvSpPr/>
            <p:nvPr/>
          </p:nvSpPr>
          <p:spPr>
            <a:xfrm>
              <a:off x="8659385" y="171609"/>
              <a:ext cx="983418" cy="590051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Rectángulo 49"/>
            <p:cNvSpPr/>
            <p:nvPr/>
          </p:nvSpPr>
          <p:spPr>
            <a:xfrm>
              <a:off x="8659385" y="171609"/>
              <a:ext cx="983418" cy="59005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200" kern="1200" dirty="0" smtClean="0"/>
                <a:t>TIC</a:t>
              </a:r>
              <a:endParaRPr lang="es-ES" sz="1200" kern="1200" dirty="0"/>
            </a:p>
          </p:txBody>
        </p:sp>
      </p:grpSp>
      <p:sp>
        <p:nvSpPr>
          <p:cNvPr id="51" name="TextBox 6"/>
          <p:cNvSpPr txBox="1"/>
          <p:nvPr/>
        </p:nvSpPr>
        <p:spPr>
          <a:xfrm>
            <a:off x="335359" y="476673"/>
            <a:ext cx="6414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VISION TRANSVERSAL DE GOBIERNO</a:t>
            </a:r>
          </a:p>
        </p:txBody>
      </p:sp>
      <p:cxnSp>
        <p:nvCxnSpPr>
          <p:cNvPr id="52" name="Conector recto 51"/>
          <p:cNvCxnSpPr/>
          <p:nvPr/>
        </p:nvCxnSpPr>
        <p:spPr>
          <a:xfrm flipH="1">
            <a:off x="10613337" y="1238862"/>
            <a:ext cx="2136" cy="446965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6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04"/>
            <a:ext cx="12192000" cy="6858000"/>
          </a:xfrm>
          <a:prstGeom prst="rect">
            <a:avLst/>
          </a:prstGeom>
        </p:spPr>
      </p:pic>
      <p:pic>
        <p:nvPicPr>
          <p:cNvPr id="3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752" y="1888190"/>
            <a:ext cx="4429678" cy="2609195"/>
          </a:xfrm>
          <a:prstGeom prst="rect">
            <a:avLst/>
          </a:prstGeom>
        </p:spPr>
      </p:pic>
      <p:sp>
        <p:nvSpPr>
          <p:cNvPr id="4" name="1 Elipse"/>
          <p:cNvSpPr/>
          <p:nvPr/>
        </p:nvSpPr>
        <p:spPr>
          <a:xfrm>
            <a:off x="5441664" y="1473322"/>
            <a:ext cx="2626738" cy="558019"/>
          </a:xfrm>
          <a:prstGeom prst="ellipse">
            <a:avLst/>
          </a:prstGeom>
          <a:solidFill>
            <a:srgbClr val="10203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Situación actual</a:t>
            </a:r>
            <a:endParaRPr lang="es-CO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3 CuadroTexto"/>
          <p:cNvSpPr txBox="1"/>
          <p:nvPr/>
        </p:nvSpPr>
        <p:spPr>
          <a:xfrm>
            <a:off x="361113" y="897550"/>
            <a:ext cx="442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smtClean="0">
                <a:latin typeface="Helvetica Neue" charset="0"/>
                <a:ea typeface="Helvetica Neue" charset="0"/>
                <a:cs typeface="Helvetica Neue" charset="0"/>
              </a:rPr>
              <a:t>Evolución que puede tener un modelo de Ciudad Inteligente hasta su implementación.</a:t>
            </a:r>
            <a:endParaRPr lang="es-CO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5 Elipse"/>
          <p:cNvSpPr/>
          <p:nvPr/>
        </p:nvSpPr>
        <p:spPr>
          <a:xfrm>
            <a:off x="1474181" y="3203199"/>
            <a:ext cx="1979480" cy="558019"/>
          </a:xfrm>
          <a:prstGeom prst="ellipse">
            <a:avLst/>
          </a:prstGeom>
          <a:solidFill>
            <a:srgbClr val="10203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Consultoría</a:t>
            </a:r>
            <a:endParaRPr lang="es-CO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6 Elipse"/>
          <p:cNvSpPr/>
          <p:nvPr/>
        </p:nvSpPr>
        <p:spPr>
          <a:xfrm>
            <a:off x="4719729" y="5515769"/>
            <a:ext cx="3028607" cy="558019"/>
          </a:xfrm>
          <a:prstGeom prst="ellipse">
            <a:avLst/>
          </a:prstGeom>
          <a:solidFill>
            <a:srgbClr val="10203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Estructuración  del modelo de Ciudad</a:t>
            </a:r>
            <a:endParaRPr lang="es-CO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7 Elipse"/>
          <p:cNvSpPr/>
          <p:nvPr/>
        </p:nvSpPr>
        <p:spPr>
          <a:xfrm>
            <a:off x="9078061" y="4211120"/>
            <a:ext cx="2096901" cy="760179"/>
          </a:xfrm>
          <a:prstGeom prst="ellipse">
            <a:avLst/>
          </a:prstGeom>
          <a:solidFill>
            <a:srgbClr val="10203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Procesos de contratación</a:t>
            </a:r>
            <a:endParaRPr lang="es-CO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8 Elipse"/>
          <p:cNvSpPr/>
          <p:nvPr/>
        </p:nvSpPr>
        <p:spPr>
          <a:xfrm>
            <a:off x="9276324" y="2231651"/>
            <a:ext cx="2573247" cy="558019"/>
          </a:xfrm>
          <a:prstGeom prst="ellipse">
            <a:avLst/>
          </a:prstGeom>
          <a:solidFill>
            <a:srgbClr val="10203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Implementación</a:t>
            </a:r>
          </a:p>
        </p:txBody>
      </p:sp>
      <p:sp>
        <p:nvSpPr>
          <p:cNvPr id="11" name="27 Conector"/>
          <p:cNvSpPr/>
          <p:nvPr/>
        </p:nvSpPr>
        <p:spPr>
          <a:xfrm>
            <a:off x="4985281" y="1230891"/>
            <a:ext cx="272117" cy="180065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 smtClean="0">
                <a:latin typeface="Century Gothic" panose="020B0502020202020204" pitchFamily="34" charset="0"/>
              </a:rPr>
              <a:t>1</a:t>
            </a:r>
            <a:endParaRPr lang="es-CO" sz="1200" b="1" dirty="0">
              <a:latin typeface="Century Gothic" panose="020B0502020202020204" pitchFamily="34" charset="0"/>
            </a:endParaRPr>
          </a:p>
        </p:txBody>
      </p:sp>
      <p:sp>
        <p:nvSpPr>
          <p:cNvPr id="12" name="28 Conector"/>
          <p:cNvSpPr/>
          <p:nvPr/>
        </p:nvSpPr>
        <p:spPr>
          <a:xfrm>
            <a:off x="2301741" y="3046457"/>
            <a:ext cx="272117" cy="180065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 smtClean="0">
                <a:latin typeface="Century Gothic" panose="020B0502020202020204" pitchFamily="34" charset="0"/>
              </a:rPr>
              <a:t>2</a:t>
            </a:r>
            <a:endParaRPr lang="es-CO" sz="1200" b="1" dirty="0">
              <a:latin typeface="Century Gothic" panose="020B0502020202020204" pitchFamily="34" charset="0"/>
            </a:endParaRPr>
          </a:p>
        </p:txBody>
      </p:sp>
      <p:sp>
        <p:nvSpPr>
          <p:cNvPr id="13" name="29 Conector"/>
          <p:cNvSpPr/>
          <p:nvPr/>
        </p:nvSpPr>
        <p:spPr>
          <a:xfrm>
            <a:off x="4572756" y="5408054"/>
            <a:ext cx="272117" cy="180065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 smtClean="0">
                <a:latin typeface="Century Gothic" panose="020B0502020202020204" pitchFamily="34" charset="0"/>
              </a:rPr>
              <a:t>3</a:t>
            </a:r>
            <a:endParaRPr lang="es-CO" sz="1200" b="1" dirty="0">
              <a:latin typeface="Century Gothic" panose="020B0502020202020204" pitchFamily="34" charset="0"/>
            </a:endParaRPr>
          </a:p>
        </p:txBody>
      </p:sp>
      <p:sp>
        <p:nvSpPr>
          <p:cNvPr id="14" name="31 Conector"/>
          <p:cNvSpPr/>
          <p:nvPr/>
        </p:nvSpPr>
        <p:spPr>
          <a:xfrm>
            <a:off x="11612610" y="2101059"/>
            <a:ext cx="272117" cy="180065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 smtClean="0">
                <a:latin typeface="Century Gothic" panose="020B0502020202020204" pitchFamily="34" charset="0"/>
              </a:rPr>
              <a:t>5</a:t>
            </a:r>
            <a:endParaRPr lang="es-CO" sz="1200" b="1" dirty="0">
              <a:latin typeface="Century Gothic" panose="020B0502020202020204" pitchFamily="34" charset="0"/>
            </a:endParaRPr>
          </a:p>
        </p:txBody>
      </p:sp>
      <p:cxnSp>
        <p:nvCxnSpPr>
          <p:cNvPr id="15" name="11 Conector curvado"/>
          <p:cNvCxnSpPr>
            <a:stCxn id="4" idx="2"/>
            <a:endCxn id="12" idx="0"/>
          </p:cNvCxnSpPr>
          <p:nvPr/>
        </p:nvCxnSpPr>
        <p:spPr>
          <a:xfrm rot="10800000" flipV="1">
            <a:off x="2437800" y="1752331"/>
            <a:ext cx="3003864" cy="1294125"/>
          </a:xfrm>
          <a:prstGeom prst="curvedConnector2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20 Conector curvado"/>
          <p:cNvCxnSpPr>
            <a:endCxn id="8" idx="2"/>
          </p:cNvCxnSpPr>
          <p:nvPr/>
        </p:nvCxnSpPr>
        <p:spPr>
          <a:xfrm>
            <a:off x="2803061" y="4987065"/>
            <a:ext cx="1916668" cy="807714"/>
          </a:xfrm>
          <a:prstGeom prst="curvedConnector3">
            <a:avLst>
              <a:gd name="adj1" fmla="val 50000"/>
            </a:avLst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23 Conector curvado"/>
          <p:cNvCxnSpPr>
            <a:stCxn id="9" idx="2"/>
            <a:endCxn id="8" idx="6"/>
          </p:cNvCxnSpPr>
          <p:nvPr/>
        </p:nvCxnSpPr>
        <p:spPr>
          <a:xfrm rot="10800000" flipV="1">
            <a:off x="7748337" y="4591209"/>
            <a:ext cx="1329725" cy="1203569"/>
          </a:xfrm>
          <a:prstGeom prst="curvedConnector3">
            <a:avLst>
              <a:gd name="adj1" fmla="val 50000"/>
            </a:avLst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32 Conector curvado"/>
          <p:cNvCxnSpPr>
            <a:stCxn id="9" idx="6"/>
            <a:endCxn id="10" idx="6"/>
          </p:cNvCxnSpPr>
          <p:nvPr/>
        </p:nvCxnSpPr>
        <p:spPr>
          <a:xfrm flipV="1">
            <a:off x="11174962" y="2510661"/>
            <a:ext cx="674609" cy="2080549"/>
          </a:xfrm>
          <a:prstGeom prst="curvedConnector3">
            <a:avLst>
              <a:gd name="adj1" fmla="val 133886"/>
            </a:avLst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33 Conector curvado"/>
          <p:cNvCxnSpPr>
            <a:stCxn id="4" idx="2"/>
            <a:endCxn id="12" idx="0"/>
          </p:cNvCxnSpPr>
          <p:nvPr/>
        </p:nvCxnSpPr>
        <p:spPr>
          <a:xfrm rot="10800000" flipV="1">
            <a:off x="2437800" y="1752331"/>
            <a:ext cx="3003864" cy="1294125"/>
          </a:xfrm>
          <a:prstGeom prst="curvedConnector2">
            <a:avLst/>
          </a:prstGeom>
          <a:ln w="127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34 Conector curvado"/>
          <p:cNvCxnSpPr>
            <a:endCxn id="8" idx="2"/>
          </p:cNvCxnSpPr>
          <p:nvPr/>
        </p:nvCxnSpPr>
        <p:spPr>
          <a:xfrm>
            <a:off x="2820071" y="4971299"/>
            <a:ext cx="1899658" cy="823480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36 Conector curvado"/>
          <p:cNvCxnSpPr>
            <a:stCxn id="9" idx="2"/>
            <a:endCxn id="8" idx="6"/>
          </p:cNvCxnSpPr>
          <p:nvPr/>
        </p:nvCxnSpPr>
        <p:spPr>
          <a:xfrm rot="10800000" flipV="1">
            <a:off x="7748337" y="4591209"/>
            <a:ext cx="1329725" cy="1203569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39 Conector curvado"/>
          <p:cNvCxnSpPr>
            <a:stCxn id="9" idx="6"/>
            <a:endCxn id="10" idx="6"/>
          </p:cNvCxnSpPr>
          <p:nvPr/>
        </p:nvCxnSpPr>
        <p:spPr>
          <a:xfrm flipV="1">
            <a:off x="11174962" y="2510661"/>
            <a:ext cx="674609" cy="2080549"/>
          </a:xfrm>
          <a:prstGeom prst="curvedConnector3">
            <a:avLst>
              <a:gd name="adj1" fmla="val 133886"/>
            </a:avLst>
          </a:prstGeom>
          <a:ln w="127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utoShape 12" descr="data:image/jpeg;base64,/9j/4AAQSkZJRgABAQAAAQABAAD/2wCEAAkGBw8PEBAQEA8QFRAQFRUVGRcXFhcXFhgWFRUWFxYYGRUYHSkgGB4lGxUWITEhJikrLi8uFx8zODMsNygtLysBCgoKDg0OGxAQGy0lICYtLS03LzUtLS0rNzAtLS4rLTItNSsuLS0tNS0tLS0rNi8rLS03LS4vLi0tLzctLzUtLf/AABEIALQBFwMBIgACEQEDEQH/xAAbAAEAAgMBAQAAAAAAAAAAAAAABQYBBAcDAv/EADwQAAIBAgUBBgMGBQMFAQEAAAECAwARBAUSITFBBhMiUWFxMoGRFCNCUqGxYnKCwdEHM+EVU5KisjQk/8QAGQEBAQEBAQEAAAAAAAAAAAAAAAECAwQF/8QALhEAAgIABQIEBgIDAQAAAAAAAAECEQMSITFBUXEEYYGREyKhscHh0fAyQvEj/9oADAMBAAIRAxEAPwDuNKxWaAUpSgFKUoBSlKAUpSgFKUoBSlKAUpSgFKUoBSlKAUpSgFKUoBSlKAUpSgFKUoBSlKAUpSgFKUoDFZpSgFKUoBSlKAUpSgFKUoBSlauLzCCEEyzRoALnUwG3nuaA2qVF4ftDgZP9vFwN7Op/W9SJkFtV7i17jegPulVXHdpZ9emGKDTY2Mjtqv8AyBePn5V4YftNi1ZFljwrX3bQ7q39KkG/SgLjSvLCziRFcAgML2PNetAKVis0ApSlAKUpQClKUApSlAKUpQClKUApSlAKUpQClKUApSlAKUpQClKUApWKzQEP2nxEkcP3erc2OkEm1jxbf6b1yuPD4SN5WlhxIJ51SO2rpuqsS3Tm/wDaurdpbCC5LCzLuu5HI4sb8+VVHNIO9CgQ4WfY7Sm3l8Pgfz8hQFZMeBeIfZ8G7bhQi6oSf6SRfrbb/NWzsXjY49cCqUVYdfdnYWOr4R5XRhWvksbYd47x4LDDUB4SW5P8qefrULC8sdxhtbMqBRqFiVWdlNrgbBSTxyx56AS2HfDYqORikXerqVhqAcbkb+/Pkb17xZfFGiqI4dSiwLkMfoP2BF6+cr3wya0uDbUCA4IHXSt7ni//ABvuuVVCEUqB0VRHb5NsKhWWrJVIgS5ud9/mfpW9VdyfNlGH1EeBSQPXfoeo9ahpu1OYu7CPDwpH+Fi+o8X8XFuR0NUheqzXO4e02cR/7kGFl3/AStl9WJ59lq6ZNmX2mPVoKMLalJvY28+tASFKwTatdsfAOZoh7uv+aA2aV5xTI4ujKw8wQR+lelAKUpQCvKXExp8TovuwH7154+fRG7dQPnvtXPcflw7zvRhhIGBu+oFyOgAA8XzoDo8UqOLqysPMEH9q1s0zKPDJqcMb3sFtc28rm1c2EccZSRMPNFpJ3DMgU+qq2963/wDrn244YIzkfeAsPCWAPQNb8vPlagJpe24I1fYcXzxpGq3nzY/I1JZX2owuJcxqXSRbXWRGTnyJ8J+RqpSZYYgTHi2UE6vvTq56am4HtRsNIjB2xJYNayBdQ/pK2JHqdvP0A6RSviIWVR5AftX3QClKUApSlAKUrWx+MWFNTfIeZoDZrFUHF9oM2m1iKODDi/hZmElx7W5+VvU15Lm2axlA2JgYnzAu3sgVfMDnrQHQ6zWjlGNM8esixBsfewP963qAUpSgIvtMl8LLzsAdufCwO30qlZzGJDhyY45/Ey6TYDxLquCb2+D9fpee0CFsLOAbHu239betc+zhpRHh+8VJW1AAKTHqupPUkKbD81CpWaWPP2bRpwsUBd0s6EM90YP5L0U7XOwNbHYucnEQbTOe7n8BChv90dWCg/ESd+vtUDmqSGVGbDPhFRWDEyqxOsFVOpSbEEbXYVIdgJLY+BdUh0tPHpcAMvwsSbEkkkHrb9bgi/43sxFidyjwBjdtDAMw8iUNgfW52+o2Y+y+FFtSu9v+47uPoxIqcpUorlaohO0eHjXCPfwqmk7bdQORxzzXHc3xU2Hlk06g5YqWDkMENjHsPCCfEeP1vXa+0UYbCzggEBC1jwdPit+lcRzPCYfuZmVig72MKd3WzJeJBcXTwmTjy6bVSEplOP8AtjxQyM/GrUHIN/Lbk10bsqHWSRfFoCjckEk35sNgP+dq5L2UCjExXuLFuXAIY2FgLCwvausdlJT3syEAbA21amtfYt5dbDf+1ARvbPMYnMsMjSeA/CpYFhoFrBfiszC67ncGxtWtlWX5LPGqnEThiAdEk8kTi38KlQfcXB8zQR/as0kCuCqCQlbgBgbp5XNtzbjwg1HPgYNbH7Pi4yCRdSWUi/QKzAD5ChDzzTAYHBzx/ZsfjFvc6UubNcW8YW5vxpbVc26Ag9EyDMRiI76tRTwsw4LDnjb6cEkdKpWEw8C6pGSRgq3PfatJA3I0kW6flq3dk79ySQBduALAWVdvlQE3WDWa+XcKLkgDzO1AQfaCOawaMFgpuVHJHpfa/X5VAjHIw0h0D82N43G/VGH+Kt75lD0LN/IjP/8AINasrQykK2GlYH80W3z1VLRtQlvRzftjmT904jPjBKWDXYEqDt76hx5Cvjs2I8ReOVFARY1S91IMcardWBvq2bjeuiT9mIA3eQLHFIRY2QFHA4Dpt9QQeNyNqgM0ylYbu5EAJuSTrgLeYcWaM+psN+tS63NqOasuvlz+/Q9nw7gjTPMq7DTpVx9SpYe5NeivoljLGRkv8IUNe258KrqY2HArWw+V4iwaOON1O4ZMQ5U/K1jW3gsonEglmMcYXoGLE+7Nbb0tV4OdKy04PGRzLqjcMvG3QjkEcgjyO9bFQ8GCP2oTpshiZZD0ka692bdSoD7/AMVqmKJlnFJ6ClKVTApSlAYJqt5rihiotS3EQeyvtdzcglQRbTfYE88jaxM/jIi8boDYsrLfyuCL1RMBIzwJl8lo8XhlEehthIqCyuh/ECAL23BrDlUkj0YeFmw5SWrVe2upq4jIyFKx4mSPUbk+MsfnqBrxw+UwAa5iXeI6RI5INrfmJ1dT1Nbjw4tRoMeKFuqGNr/1Mb29xeswZbinuFw7b8tO4P8A6qT9Nq1qcvlR75YEnJCSzQmw7tonK+EbXMfwsL8Bhx5VN9m81naWfB4oKcRAFYOosssb30vp/CdrEV8ZXlAw15ZnLSNa5t5cKiC5tvsNzW1lGXP9onxko0vKqRom10iS5GojliSSbbDYVhqpKj0RxFLDkprStOt2tvS749SbrFZpXQ8hq5lD3kMqXtqVh+lUwpIEUWEjDz8B267XF/YAVfDVCllVi0bR7m5IcWW6lQPFYjcbgi/B8jUZpalL7TRk4hJZ2kSFTGGQPcXUsSx2ubq1tt68sjzZosyfFfZyquzyAC4vZHJSx2BKk7eo3rb7RRkWVYUVpNRBVjcLGQrWOkEXJUDzLVBSzWniw8WHIma3dkynSrtchrkHVzcm3+A4K6UjqGb5pjJSix4qKA2FwFuWbqAxNyLe3BqAkx00ZeRc1ZrcgBtAtfj7w+vN60sNhMwiF8QiyGxGsGNgNQ8Q3CsNW3/HNbeIXBwpHLNhEDksLrH3huDe422BBH7dKplmxL25jlwE8cuIVpCnhbQ0eqxUkb7cX3uKoUGGaOMRYl1RCqk/EXBCs0bSE2VCNS3BubAX0g3qyZtLhCyGPDRhiyEyFFWwDBrEbattrHzPNegzRpkXENDC0F/HrW6hlIv4jcLuqEX3BHUb0IVsZjgYJFljmElzctqAA36sfCTe2wPSuldis/wZd1DIskouD+Eki7eMXDHYG/oegqMwPaaKbUvdOtvzFQrfym9jWlBIULyxwQrCmprRqALjUTqcDTyzE234sOTQp49ncXNHiMbLKUYYctG6HkSsdAdAL67d2w6W1dd63cnxisgvNjEceFgVLpqHNiUa2/S9UfBSP38yn4jDLcXIu23Nzcm979djVk7DYzEHvkd7R6tSvp1FmJOrVfe/B5oC3AAQSs0kjBx3alwFAduLrpG1gTuCNqtHZuaP7LEUsQwJFt7i9gRbpYCqhiYlkURSEyLIb2e6i62OyAANsSN781eMjRRBHpAsRfb1O1AbNnbk6R6bn68UXDJe+m58zufqeK9qUFsxS1ZpQgr5eMMLMAQehFxX1SgI5siwhOr7NCD6IBf3tz869octgQ3SGMHzCi/1rbpUyo28Sb3b9zFqzSlUwKUpQClKUArTzLK8PiVCzxI4G4uNwfMHkH2rcrFRpPc1GTi7i6ZDR9nwm0WKxaDy7zWPYd6GtXlmmW4lYWME8kkwsQsj6VYDkXiC2J86n6xUyI6rxE7Tevdf1kF2czfDzXjCmLEr/uQv/uA+dzu6/wAQvU9Ubm2SYfFAd6njXdXUlZFPmrjcVH9zmOEHhkjxUI6SkRzADn70DS23mB71lNx3Nyhh4ruDp9H+H/NepYqxVLn/ANRMNGya4nCn4vEhKm/8JKsPZr+lWHJu0GDxo/8A550cgXK8OB6odx9KscSEnSZMXwePhRzzg0uvBsY2copPlVIxUyOpYAFiGADbqAxGq/8ACDYm/FvarN2oxDKkcMZtNinESH8twS7/ANKBiPW1RcvZBYt8M5j2AIsGDW6tfcn1uL1bt0YUckVN8/39e5VmymOchE7pGSxDREMCCrBtYAFwSF/e9aOa5RNC8cmHgDyRD42KMVB4tqYXHPl9KskuW4iAly6M21giab+Ya7EG/wAtwNxUdjsdJJqEWGxBewuwLx289nKgkeVzRuiRg5KyGxGbGcCLEvJG8ad4dtKsVFxpC3DEm1t+T0PELBNJiTGZdJTwhUa4RRtsvN+vNzbms5i/38f3UhVAFddW/HBZSfzLcA9drXFReL7UQIoTCh10nZtKmw42D3+u1+taObJrNMuGokBAqEECNtXP8I4HqaloczeDJ2aEXkSfxnexCMX03HBICAg/ECfO9V/AdqWnjZA8jutrgog2N7bJ6jr+tac+PbDG13USKZfCSVOkuF1xEWYhgbHoRfehCSxna4RthwndFkH3gSEMWsosCzeZuPCelW/tNM7YQ91c6l3ZRZAttzf2uLC/NcywaD7SuqR7B/hQtpYIo8PhG3w7+/lvXQ81kCZeokLDTGigDhvCAL7+Lpfgb1DXJQ8C95cRKw1aYmJN7G7Hcg7defc1buyThIwPtMiHm3dgjcngld9rfWqtlmF8WKS19SKNuQSwOwvvv0q+9n1eOIamYEWFtDmy3P5lHU+VUiJKRRIi7NNdj8Y0LweRYXHyPWr/AJapEMQPIRf2FUR5CdDg3QB7lhY6rgDa21vFtt0q55Pj0nhjkjN0dVKn0I2qJmpRaSZI0rArNUwKUrFAZrDGwv5VqzY5V2VXdvJRf6sbKPmaiczzWUKV7hlLbbul/opPtz1qWjeR1ZCdou3kmGdwuHIiTmVlZgbWvZU3/Eo9Sdr2qDg/1ZZX+/SMRHhmixEW3qXBA/WvLOFliPfpiHSKMqSXsNmawRtWxtuNyDa1wT4q+pO1UNlV0DhxuRbT/wCLb2qmWqLn2f7d4HGOIVkCzEXCk3VuvgcbN7c1aK4xCIhMDDhIRFqDWiF3BGo3Gja5bT5AeIk11zKXdoIWkFnKKSL3sSAbX6286ENulKUApSlAKxWa+WYAXJAHrQH1SvOOdG+F1PsQf2r0oBWGF9jxWaUBrtgYTzFGfdV/xSDAwxkskUak8lVUE/MCtisVKRrPLaysZ/JpzPKy3wEYlR5a2RbfPY1ZJBtUN2wydsXh/ujbEQsJYm8pE3H14rPZfP0xsRuNGIi8MsR2ZGG3H5T0Nc4uptPk9eJD4nh4Tj/r8r8tW0+zuu6IvtEXjZXs2gc23sPO3lUJjZkkGpQ7gjmOUr9RrANdDmw6tyKruZ9m8KbuYlDHkjwn6jeup4jn8+DnTxwAumznTYyRsNN7qT4xqiVhYk36EG4jMT2lwok0yYDDMxtdiViY+pjZb/tV2cLGdSlVGjQGvvdd0Bv8W1/P96hY8VIx/wD0QFY9AA42G1z95Y8bj06XrLkdo4VqyOnk7/u1w8caJvsAIojcWu0zW3sSNtVr3tVSx4fGSNIL2RNJ0nTux2VQefEx28lJ6Vc+0OLYxuoZWRUIuF2JCjfk3A8/eqlk3eNhtMK6nYiTTcAkoWWwvz4Wfbm9VM5yjR65dlMBdHeWXvbnYDQoOrixVtXNr3HqBV07QYHELh4RiYiqpxJYuDcbFip7sE3ABOn3Fc6x0mqxL2kUaCukqy8nxKdwbnytxYnp1zNO0+GnwUUaCUaEAGuyRk92UGvfcC5OnzA9qpkqOTZYWkZ1jLG42V7HYXGm5F+uxtwfiterVHiHUWK4sHy7q/6hCP1rQ7EYNmxMElmCh2N9wrKI5FXnm+q/oF36X6oIFPQUBz1csmxRA7lkS92dyAzdPhXnbbe3tVh7Jwdw+LwvCwyCRPRJl1kewfvKnhJGJBFfxlS1rfhBtcnpua0csi1YrFzj4SIoh5ExBix+r2/pNYe6o9EG8klLalXuvxZ4YntnlsZ0/ao2byQ6z9RsPrWcD2rwsrEF1jFti8kQv6AByfrUpLlmHf4oIW90U/2rxgyLCRsWTDRKSLGygAj1Xg1KxL3R0zeFyVllfdfr8m5DiEcXR1YehB/aozM8eFxOHw7tpWVXb1cqVAQf+Vz7V9zdm8C5u2Eg1eYQKfqLGobtTk3dYZJMIrGXCSidVLM2qws6AsTa6k7DyFJOVDBjguaVvXTVLlaa318iYznO8LgwomkCl/hQC7NbmyjoL7ngdaomedqoWljsk4O+xCC4I2KkPa9V7Osf30wxjxsVxKIImJsNKFiYr9DqGor1DHkA1Wsb2TxbkyQYkyK51aHkKSC+9iGIBtxcfpXRHkknFtMt/a7MHMQjcAx4hgATYX022uLgHcHfqosOodksBBh++ZXXVJYaWBt4QbAXO/O5tz0FaGIyx48FhzLPKkhPdywzMkniuCJIypvptckNf4eh3Mp2Ew8mJSWKPEaRD3drBW8MiBhv6G4B6i3rQiJ2TNIYjGrsiFmUaCVUjUwFtN/P5Ve8JNqAqsQ9j0YMJ2aXUpU6rcHY2AsB781J9jpHfCp3hu8TPCW/MYXaPV89N6zetHbInhua4aXvt9mTwpQUrRxM0r5kcKCzEAAXJOwAHJJqCOaPiY3eL7vD6W0ysPE+x8SL0X+I89BwajdG44bkm+EU3th/qZolfD4M2jiLLJiLBvEuzLEDtsQbuQRcEAdRyHPu0H2qYyM2IlB6SyFhf+FWLBR6dKsODwPcKsGMsgUBfFfupQFZCUkGx1Kwa1wwN76eah8wy/L4izKmKKjhWmREP9fdEgfM+9UwbHZ/M4mDKMMFdbHWCLi5sPvAAyE7/DY7c9K61/pV2mnxK4nD4iQyHDMhSQ7s0cikqGP4iLc8kFb771zvKcsbFwomGw3dRi7M7EiEGwuxcnVOdOwtsNxqF9rVkmWLEEghknQs7Sd8raZHe1tWkbBALAIdrAbbbxs3CN7ul1OuK1fVVTIs1xEeIGCxelmdC8UyjSJAvxKy/hcXB22Pp1tVSMlI1i4UsN0+dU+GjNYrylxKJ8TgHyvv9Oa0cbrYFl74jogstz+h+pAqtmYwb8j2x+awwFFd/HIwRVUFmZj5Ku/qT0AvUVn/AGZ76QYrDSGDGINnHDj8si/iHFbWTZP3bGeaxnYW23WNT+Ff7nr6DapmsZcy+Y7rF+BO8J9+j8q6d9yp4TtY0JEOZRHDycCUXMD+obfR7H61N4gLKl0YMrDYggg+xFe2ZmARO2I7vuVF2120get6qaZHhAVfA4ufCPKTpWzLG5tfaKUANtvsKlyjpv8Ac65MHGWZJwfZuP8AK+pF5rhGiEkcsbNC/DAEld7i4G4sdwR+lQjlm8JzCMp1+FXt5Fr3/W9XeSPN4tniwuKXzUmF/obqfoK1mzGMG+IyzFxnqRGsi/VDf9KOcXvoI4GNFf8Am1JeTT+j1+hTs0hGIQRREvYWAiXwgerEkfU1rZDkLYXERqxAstz62JO3sbV0GLtFlg21Oh/igmX9dFq0s2xmWTjbFKrDcEBgwPp4a18SHVHF+E8ResJezIKbLsNMHEkEcjQal3Gp/CvgN+baQNh1r7XK8ONP3MIsmxtc33A0kkgabD69KjM0TU6vE8czrt/sTEMOgIEZF/4gRXvhYcyk2iy2ND+dtgPWzAGsqS2OssGf+TVd9PuWSLGFZo1/F1+Y8vb9xVwixG1gLvbYf58hVQ7P9lMQhLzzeNtzoF236ayLKPYX2G+1WiLEYfD2iU3kP4Fu7kjqevzY1uzz5FemvY9sPl7As7SeOTdyBubfCoP4VA6e561vRxhQAosB0pExIBKkE9Da49Ntq+6qSRzlNy3FKUqmRXxLGGFjX3SgKPmuQSQd53MKzYeQkvAQvJNyUDeE3O5U2F97jrSsxwmXklDinwzf9ucWt6AS2Yj2a1dsIrUxuVwTjTLFG6+TKGH61OxpNX8xxKGCLT3C41ZVNxaKMXF+TrcuB7AG/lV87D5QuH1usZjRzclydbn8zE7+w6ADYVOJ2My9TdINH8jug+isK3Yez+ETfuQx/jLP/wDZNZWY6y+Dw37fs9nxWtSISrPxflQfMn+1feV4JcPEkSm+m9z1LE3Yn3JJrZRABYAADoK+q1XJzc9Mq2FKUqmCmf6nYpo8PApuIJZ41mI/7QNyNuht+lTmYreK0dtOnw24tba3pat3McBFiI2ilQMjixBqqRZJmGAGnCSJiMMOIZTZlHkknQem49K4u4zct0z6Efh42BHDTUZRbeuzuueGq545K5iI1toQKkqAKY3AMbqOAVPQdCOOPSvjCYdUN/sOCRvzLpH7R3FWOeaOYWxWW4pG8u7Eq/Jl/wACviHIsEx8OBmb+aLSP/cgVtSjwcZ4OKlUl66fci2zLUdC/ev+SMXA/mJ4+ZHtUzkmUshbEYllDEefhRfIHr79am8BlmgALCkY+RP0Xb9aklwa3DN4iOL8D2HArRwpLch8JgWnxKYp1KxwI6QgizEyW1yMOmygAc8k81v/APSFJu82If0MhVf/ABSwqRtWaiijcseb20rT0PDD4SOP4EVfYb/M8mvas0rRybb1YpSlCEFNkJnn73FyCWJDeKHTaJf4nBJ7x/U7DoK1+0cUMCQsMPLPNG94Igzle9tYMd7KBfk7DpVlrFqw4Kj0R8TJSTey42X0689SgZOuYTtiIpcY8eNSVSwv4EiJUhoowtpAwBXxHbfrzZ/+rNM0keFVW7olHlfaJGHKi28hHUCw9RUg+BhaRZjEhlQEK5UawDe4Dcgbn61pN2cwpEq6GCTMXdA7iNmPJKA236jg9ayoSiqR3xPEYWLLNKNeSSq+emmmi/69Ps9mk2K+1MFieGNwkL2KiTSLSHrddXBHNbOX4szyYiMRxKcOwQsLsCxQObbDgMK3MVl+qIRRSPCF06TFpGkLwLEEW6WtXzlOVphlcKWZpZGldmtqZ35JsAOAAB5AVUpaI5zxMJqUkq2pe2r41+7IntPnD4FcLsjtPOkTbEbNe7KoPTba9S+FjJZyWcjYAMgUbcldrn5mvnH5RHPJDLJcmAllG2nUbeKxHItsfU1sx4ZVZnAOprAkknYdBc7fKqlK30MTnhvDikvm1t+un0KxlmbwiGWTFEnFYV5A6cuCzMqBE6qylQvn71KZ5g5GiikwyffQSJKq7LcfDIh6C6Mw97VKHCxlxIY0LgWDaRqA8g3Ne1FDSmWePHOpwXpx27b+jMCs0pWzzClKUApSlAKUpQClKUApSlAKUpQClKUBi1LVmlAYFZpSgFKUoBSlKAUpSgFKUoBSlKAUpSgFKUoBSlKAUpSgFKUoBSlKAUpSgFKUoBSlKAUpSgFKUoBWKzSgFKUoBSlKAUpSgFKUoBSlKAUpSgFKUoBSlKAUpSgFKUoBSlKAUpSgFKUoBSlKAUpSgFKUoBSlKAUpSgMVmlKAUpSgFKUoBSlKAUpSgFKUoBSlKAUpSgFKUoBSlKAUpSgFKUoBSlKAUpSgFKUoBSlKA//Z"/>
          <p:cNvSpPr>
            <a:spLocks noChangeAspect="1" noChangeArrowheads="1"/>
          </p:cNvSpPr>
          <p:nvPr/>
        </p:nvSpPr>
        <p:spPr bwMode="auto">
          <a:xfrm>
            <a:off x="410580" y="7938"/>
            <a:ext cx="406347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" name="AutoShape 14" descr="data:image/jpeg;base64,/9j/4AAQSkZJRgABAQAAAQABAAD/2wCEAAkGBw8PEBAQEA8QFRAQFRUVGRcXFhcXFhgWFRUWFxYYGRUYHSkgGB4lGxUWITEhJikrLi8uFx8zODMsNygtLysBCgoKDg0OGxAQGy0lICYtLS03LzUtLS0rNzAtLS4rLTItNSsuLS0tNS0tLS0rNi8rLS03LS4vLi0tLzctLzUtLf/AABEIALQBFwMBIgACEQEDEQH/xAAbAAEAAgMBAQAAAAAAAAAAAAAABQYBBAcDAv/EADwQAAIBAgUBBgMGBQMFAQEAAAECAwARBAUSITFBBhMiUWFxMoGRFCNCUqGxYnKCwdEHM+EVU5KisjQk/8QAGQEBAQEBAQEAAAAAAAAAAAAAAAECAwQF/8QALhEAAgIABQIEBgIDAQAAAAAAAAECEQMSITFBUXEEYYGREyKhscHh0fAyQvEj/9oADAMBAAIRAxEAPwDuNKxWaAUpSgFKUoBSlKAUpSgFKUoBSlKAUpSgFKUoBSlKAUpSgFKUoBSlKAUpSgFKUoBSlKAUpSgFKUoDFZpSgFKUoBSlKAUpSgFKUoBSlauLzCCEEyzRoALnUwG3nuaA2qVF4ftDgZP9vFwN7Op/W9SJkFtV7i17jegPulVXHdpZ9emGKDTY2Mjtqv8AyBePn5V4YftNi1ZFljwrX3bQ7q39KkG/SgLjSvLCziRFcAgML2PNetAKVis0ApSlAKUpQClKUApSlAKUpQClKUApSlAKUpQClKUApSlAKUpQClKUApWKzQEP2nxEkcP3erc2OkEm1jxbf6b1yuPD4SN5WlhxIJ51SO2rpuqsS3Tm/wDaurdpbCC5LCzLuu5HI4sb8+VVHNIO9CgQ4WfY7Sm3l8Pgfz8hQFZMeBeIfZ8G7bhQi6oSf6SRfrbb/NWzsXjY49cCqUVYdfdnYWOr4R5XRhWvksbYd47x4LDDUB4SW5P8qefrULC8sdxhtbMqBRqFiVWdlNrgbBSTxyx56AS2HfDYqORikXerqVhqAcbkb+/Pkb17xZfFGiqI4dSiwLkMfoP2BF6+cr3wya0uDbUCA4IHXSt7ni//ABvuuVVCEUqB0VRHb5NsKhWWrJVIgS5ud9/mfpW9VdyfNlGH1EeBSQPXfoeo9ahpu1OYu7CPDwpH+Fi+o8X8XFuR0NUheqzXO4e02cR/7kGFl3/AStl9WJ59lq6ZNmX2mPVoKMLalJvY28+tASFKwTatdsfAOZoh7uv+aA2aV5xTI4ujKw8wQR+lelAKUpQCvKXExp8TovuwH7154+fRG7dQPnvtXPcflw7zvRhhIGBu+oFyOgAA8XzoDo8UqOLqysPMEH9q1s0zKPDJqcMb3sFtc28rm1c2EccZSRMPNFpJ3DMgU+qq2963/wDrn244YIzkfeAsPCWAPQNb8vPlagJpe24I1fYcXzxpGq3nzY/I1JZX2owuJcxqXSRbXWRGTnyJ8J+RqpSZYYgTHi2UE6vvTq56am4HtRsNIjB2xJYNayBdQ/pK2JHqdvP0A6RSviIWVR5AftX3QClKUApSlAKUrWx+MWFNTfIeZoDZrFUHF9oM2m1iKODDi/hZmElx7W5+VvU15Lm2axlA2JgYnzAu3sgVfMDnrQHQ6zWjlGNM8esixBsfewP963qAUpSgIvtMl8LLzsAdufCwO30qlZzGJDhyY45/Ey6TYDxLquCb2+D9fpee0CFsLOAbHu239betc+zhpRHh+8VJW1AAKTHqupPUkKbD81CpWaWPP2bRpwsUBd0s6EM90YP5L0U7XOwNbHYucnEQbTOe7n8BChv90dWCg/ESd+vtUDmqSGVGbDPhFRWDEyqxOsFVOpSbEEbXYVIdgJLY+BdUh0tPHpcAMvwsSbEkkkHrb9bgi/43sxFidyjwBjdtDAMw8iUNgfW52+o2Y+y+FFtSu9v+47uPoxIqcpUorlaohO0eHjXCPfwqmk7bdQORxzzXHc3xU2Hlk06g5YqWDkMENjHsPCCfEeP1vXa+0UYbCzggEBC1jwdPit+lcRzPCYfuZmVig72MKd3WzJeJBcXTwmTjy6bVSEplOP8AtjxQyM/GrUHIN/Lbk10bsqHWSRfFoCjckEk35sNgP+dq5L2UCjExXuLFuXAIY2FgLCwvausdlJT3syEAbA21amtfYt5dbDf+1ARvbPMYnMsMjSeA/CpYFhoFrBfiszC67ncGxtWtlWX5LPGqnEThiAdEk8kTi38KlQfcXB8zQR/as0kCuCqCQlbgBgbp5XNtzbjwg1HPgYNbH7Pi4yCRdSWUi/QKzAD5ChDzzTAYHBzx/ZsfjFvc6UubNcW8YW5vxpbVc26Ag9EyDMRiI76tRTwsw4LDnjb6cEkdKpWEw8C6pGSRgq3PfatJA3I0kW6flq3dk79ySQBduALAWVdvlQE3WDWa+XcKLkgDzO1AQfaCOawaMFgpuVHJHpfa/X5VAjHIw0h0D82N43G/VGH+Kt75lD0LN/IjP/8AINasrQykK2GlYH80W3z1VLRtQlvRzftjmT904jPjBKWDXYEqDt76hx5Cvjs2I8ReOVFARY1S91IMcardWBvq2bjeuiT9mIA3eQLHFIRY2QFHA4Dpt9QQeNyNqgM0ylYbu5EAJuSTrgLeYcWaM+psN+tS63NqOasuvlz+/Q9nw7gjTPMq7DTpVx9SpYe5NeivoljLGRkv8IUNe258KrqY2HArWw+V4iwaOON1O4ZMQ5U/K1jW3gsonEglmMcYXoGLE+7Nbb0tV4OdKy04PGRzLqjcMvG3QjkEcgjyO9bFQ8GCP2oTpshiZZD0ka692bdSoD7/AMVqmKJlnFJ6ClKVTApSlAYJqt5rihiotS3EQeyvtdzcglQRbTfYE88jaxM/jIi8boDYsrLfyuCL1RMBIzwJl8lo8XhlEehthIqCyuh/ECAL23BrDlUkj0YeFmw5SWrVe2upq4jIyFKx4mSPUbk+MsfnqBrxw+UwAa5iXeI6RI5INrfmJ1dT1Nbjw4tRoMeKFuqGNr/1Mb29xeswZbinuFw7b8tO4P8A6qT9Nq1qcvlR75YEnJCSzQmw7tonK+EbXMfwsL8Bhx5VN9m81naWfB4oKcRAFYOosssb30vp/CdrEV8ZXlAw15ZnLSNa5t5cKiC5tvsNzW1lGXP9onxko0vKqRom10iS5GojliSSbbDYVhqpKj0RxFLDkprStOt2tvS749SbrFZpXQ8hq5lD3kMqXtqVh+lUwpIEUWEjDz8B267XF/YAVfDVCllVi0bR7m5IcWW6lQPFYjcbgi/B8jUZpalL7TRk4hJZ2kSFTGGQPcXUsSx2ubq1tt68sjzZosyfFfZyquzyAC4vZHJSx2BKk7eo3rb7RRkWVYUVpNRBVjcLGQrWOkEXJUDzLVBSzWniw8WHIma3dkynSrtchrkHVzcm3+A4K6UjqGb5pjJSix4qKA2FwFuWbqAxNyLe3BqAkx00ZeRc1ZrcgBtAtfj7w+vN60sNhMwiF8QiyGxGsGNgNQ8Q3CsNW3/HNbeIXBwpHLNhEDksLrH3huDe422BBH7dKplmxL25jlwE8cuIVpCnhbQ0eqxUkb7cX3uKoUGGaOMRYl1RCqk/EXBCs0bSE2VCNS3BubAX0g3qyZtLhCyGPDRhiyEyFFWwDBrEbattrHzPNegzRpkXENDC0F/HrW6hlIv4jcLuqEX3BHUb0IVsZjgYJFljmElzctqAA36sfCTe2wPSuldis/wZd1DIskouD+Eki7eMXDHYG/oegqMwPaaKbUvdOtvzFQrfym9jWlBIULyxwQrCmprRqALjUTqcDTyzE234sOTQp49ncXNHiMbLKUYYctG6HkSsdAdAL67d2w6W1dd63cnxisgvNjEceFgVLpqHNiUa2/S9UfBSP38yn4jDLcXIu23Nzcm979djVk7DYzEHvkd7R6tSvp1FmJOrVfe/B5oC3AAQSs0kjBx3alwFAduLrpG1gTuCNqtHZuaP7LEUsQwJFt7i9gRbpYCqhiYlkURSEyLIb2e6i62OyAANsSN781eMjRRBHpAsRfb1O1AbNnbk6R6bn68UXDJe+m58zufqeK9qUFsxS1ZpQgr5eMMLMAQehFxX1SgI5siwhOr7NCD6IBf3tz869octgQ3SGMHzCi/1rbpUyo28Sb3b9zFqzSlUwKUpQClKUArTzLK8PiVCzxI4G4uNwfMHkH2rcrFRpPc1GTi7i6ZDR9nwm0WKxaDy7zWPYd6GtXlmmW4lYWME8kkwsQsj6VYDkXiC2J86n6xUyI6rxE7Tevdf1kF2czfDzXjCmLEr/uQv/uA+dzu6/wAQvU9Ubm2SYfFAd6njXdXUlZFPmrjcVH9zmOEHhkjxUI6SkRzADn70DS23mB71lNx3Nyhh4ruDp9H+H/NepYqxVLn/ANRMNGya4nCn4vEhKm/8JKsPZr+lWHJu0GDxo/8A550cgXK8OB6odx9KscSEnSZMXwePhRzzg0uvBsY2copPlVIxUyOpYAFiGADbqAxGq/8ACDYm/FvarN2oxDKkcMZtNinESH8twS7/ANKBiPW1RcvZBYt8M5j2AIsGDW6tfcn1uL1bt0YUckVN8/39e5VmymOchE7pGSxDREMCCrBtYAFwSF/e9aOa5RNC8cmHgDyRD42KMVB4tqYXHPl9KskuW4iAly6M21giab+Ya7EG/wAtwNxUdjsdJJqEWGxBewuwLx289nKgkeVzRuiRg5KyGxGbGcCLEvJG8ad4dtKsVFxpC3DEm1t+T0PELBNJiTGZdJTwhUa4RRtsvN+vNzbms5i/38f3UhVAFddW/HBZSfzLcA9drXFReL7UQIoTCh10nZtKmw42D3+u1+taObJrNMuGokBAqEECNtXP8I4HqaloczeDJ2aEXkSfxnexCMX03HBICAg/ECfO9V/AdqWnjZA8jutrgog2N7bJ6jr+tac+PbDG13USKZfCSVOkuF1xEWYhgbHoRfehCSxna4RthwndFkH3gSEMWsosCzeZuPCelW/tNM7YQ91c6l3ZRZAttzf2uLC/NcywaD7SuqR7B/hQtpYIo8PhG3w7+/lvXQ81kCZeokLDTGigDhvCAL7+Lpfgb1DXJQ8C95cRKw1aYmJN7G7Hcg7defc1buyThIwPtMiHm3dgjcngld9rfWqtlmF8WKS19SKNuQSwOwvvv0q+9n1eOIamYEWFtDmy3P5lHU+VUiJKRRIi7NNdj8Y0LweRYXHyPWr/AJapEMQPIRf2FUR5CdDg3QB7lhY6rgDa21vFtt0q55Pj0nhjkjN0dVKn0I2qJmpRaSZI0rArNUwKUrFAZrDGwv5VqzY5V2VXdvJRf6sbKPmaiczzWUKV7hlLbbul/opPtz1qWjeR1ZCdou3kmGdwuHIiTmVlZgbWvZU3/Eo9Sdr2qDg/1ZZX+/SMRHhmixEW3qXBA/WvLOFliPfpiHSKMqSXsNmawRtWxtuNyDa1wT4q+pO1UNlV0DhxuRbT/wCLb2qmWqLn2f7d4HGOIVkCzEXCk3VuvgcbN7c1aK4xCIhMDDhIRFqDWiF3BGo3Gja5bT5AeIk11zKXdoIWkFnKKSL3sSAbX6286ENulKUApSlAKxWa+WYAXJAHrQH1SvOOdG+F1PsQf2r0oBWGF9jxWaUBrtgYTzFGfdV/xSDAwxkskUak8lVUE/MCtisVKRrPLaysZ/JpzPKy3wEYlR5a2RbfPY1ZJBtUN2wydsXh/ujbEQsJYm8pE3H14rPZfP0xsRuNGIi8MsR2ZGG3H5T0Nc4uptPk9eJD4nh4Tj/r8r8tW0+zuu6IvtEXjZXs2gc23sPO3lUJjZkkGpQ7gjmOUr9RrANdDmw6tyKruZ9m8KbuYlDHkjwn6jeup4jn8+DnTxwAumznTYyRsNN7qT4xqiVhYk36EG4jMT2lwok0yYDDMxtdiViY+pjZb/tV2cLGdSlVGjQGvvdd0Bv8W1/P96hY8VIx/wD0QFY9AA42G1z95Y8bj06XrLkdo4VqyOnk7/u1w8caJvsAIojcWu0zW3sSNtVr3tVSx4fGSNIL2RNJ0nTux2VQefEx28lJ6Vc+0OLYxuoZWRUIuF2JCjfk3A8/eqlk3eNhtMK6nYiTTcAkoWWwvz4Wfbm9VM5yjR65dlMBdHeWXvbnYDQoOrixVtXNr3HqBV07QYHELh4RiYiqpxJYuDcbFip7sE3ABOn3Fc6x0mqxL2kUaCukqy8nxKdwbnytxYnp1zNO0+GnwUUaCUaEAGuyRk92UGvfcC5OnzA9qpkqOTZYWkZ1jLG42V7HYXGm5F+uxtwfiterVHiHUWK4sHy7q/6hCP1rQ7EYNmxMElmCh2N9wrKI5FXnm+q/oF36X6oIFPQUBz1csmxRA7lkS92dyAzdPhXnbbe3tVh7Jwdw+LwvCwyCRPRJl1kewfvKnhJGJBFfxlS1rfhBtcnpua0csi1YrFzj4SIoh5ExBix+r2/pNYe6o9EG8klLalXuvxZ4YntnlsZ0/ao2byQ6z9RsPrWcD2rwsrEF1jFti8kQv6AByfrUpLlmHf4oIW90U/2rxgyLCRsWTDRKSLGygAj1Xg1KxL3R0zeFyVllfdfr8m5DiEcXR1YehB/aozM8eFxOHw7tpWVXb1cqVAQf+Vz7V9zdm8C5u2Eg1eYQKfqLGobtTk3dYZJMIrGXCSidVLM2qws6AsTa6k7DyFJOVDBjguaVvXTVLlaa318iYznO8LgwomkCl/hQC7NbmyjoL7ngdaomedqoWljsk4O+xCC4I2KkPa9V7Osf30wxjxsVxKIImJsNKFiYr9DqGor1DHkA1Wsb2TxbkyQYkyK51aHkKSC+9iGIBtxcfpXRHkknFtMt/a7MHMQjcAx4hgATYX022uLgHcHfqosOodksBBh++ZXXVJYaWBt4QbAXO/O5tz0FaGIyx48FhzLPKkhPdywzMkniuCJIypvptckNf4eh3Mp2Ew8mJSWKPEaRD3drBW8MiBhv6G4B6i3rQiJ2TNIYjGrsiFmUaCVUjUwFtN/P5Ve8JNqAqsQ9j0YMJ2aXUpU6rcHY2AsB781J9jpHfCp3hu8TPCW/MYXaPV89N6zetHbInhua4aXvt9mTwpQUrRxM0r5kcKCzEAAXJOwAHJJqCOaPiY3eL7vD6W0ysPE+x8SL0X+I89BwajdG44bkm+EU3th/qZolfD4M2jiLLJiLBvEuzLEDtsQbuQRcEAdRyHPu0H2qYyM2IlB6SyFhf+FWLBR6dKsODwPcKsGMsgUBfFfupQFZCUkGx1Kwa1wwN76eah8wy/L4izKmKKjhWmREP9fdEgfM+9UwbHZ/M4mDKMMFdbHWCLi5sPvAAyE7/DY7c9K61/pV2mnxK4nD4iQyHDMhSQ7s0cikqGP4iLc8kFb771zvKcsbFwomGw3dRi7M7EiEGwuxcnVOdOwtsNxqF9rVkmWLEEghknQs7Sd8raZHe1tWkbBALAIdrAbbbxs3CN7ul1OuK1fVVTIs1xEeIGCxelmdC8UyjSJAvxKy/hcXB22Pp1tVSMlI1i4UsN0+dU+GjNYrylxKJ8TgHyvv9Oa0cbrYFl74jogstz+h+pAqtmYwb8j2x+awwFFd/HIwRVUFmZj5Ku/qT0AvUVn/AGZ76QYrDSGDGINnHDj8si/iHFbWTZP3bGeaxnYW23WNT+Ff7nr6DapmsZcy+Y7rF+BO8J9+j8q6d9yp4TtY0JEOZRHDycCUXMD+obfR7H61N4gLKl0YMrDYggg+xFe2ZmARO2I7vuVF2120get6qaZHhAVfA4ufCPKTpWzLG5tfaKUANtvsKlyjpv8Ac65MHGWZJwfZuP8AK+pF5rhGiEkcsbNC/DAEld7i4G4sdwR+lQjlm8JzCMp1+FXt5Fr3/W9XeSPN4tniwuKXzUmF/obqfoK1mzGMG+IyzFxnqRGsi/VDf9KOcXvoI4GNFf8Am1JeTT+j1+hTs0hGIQRREvYWAiXwgerEkfU1rZDkLYXERqxAstz62JO3sbV0GLtFlg21Oh/igmX9dFq0s2xmWTjbFKrDcEBgwPp4a18SHVHF+E8ResJezIKbLsNMHEkEcjQal3Gp/CvgN+baQNh1r7XK8ONP3MIsmxtc33A0kkgabD69KjM0TU6vE8czrt/sTEMOgIEZF/4gRXvhYcyk2iy2ND+dtgPWzAGsqS2OssGf+TVd9PuWSLGFZo1/F1+Y8vb9xVwixG1gLvbYf58hVQ7P9lMQhLzzeNtzoF236ayLKPYX2G+1WiLEYfD2iU3kP4Fu7kjqevzY1uzz5FemvY9sPl7As7SeOTdyBubfCoP4VA6e561vRxhQAosB0pExIBKkE9Da49Ntq+6qSRzlNy3FKUqmRXxLGGFjX3SgKPmuQSQd53MKzYeQkvAQvJNyUDeE3O5U2F97jrSsxwmXklDinwzf9ucWt6AS2Yj2a1dsIrUxuVwTjTLFG6+TKGH61OxpNX8xxKGCLT3C41ZVNxaKMXF+TrcuB7AG/lV87D5QuH1usZjRzclydbn8zE7+w6ADYVOJ2My9TdINH8jug+isK3Yez+ETfuQx/jLP/wDZNZWY6y+Dw37fs9nxWtSISrPxflQfMn+1feV4JcPEkSm+m9z1LE3Yn3JJrZRABYAADoK+q1XJzc9Mq2FKUqmCmf6nYpo8PApuIJZ41mI/7QNyNuht+lTmYreK0dtOnw24tba3pat3McBFiI2ilQMjixBqqRZJmGAGnCSJiMMOIZTZlHkknQem49K4u4zct0z6Efh42BHDTUZRbeuzuueGq545K5iI1toQKkqAKY3AMbqOAVPQdCOOPSvjCYdUN/sOCRvzLpH7R3FWOeaOYWxWW4pG8u7Eq/Jl/wACviHIsEx8OBmb+aLSP/cgVtSjwcZ4OKlUl66fci2zLUdC/ev+SMXA/mJ4+ZHtUzkmUshbEYllDEefhRfIHr79am8BlmgALCkY+RP0Xb9aklwa3DN4iOL8D2HArRwpLch8JgWnxKYp1KxwI6QgizEyW1yMOmygAc8k81v/APSFJu82If0MhVf/ABSwqRtWaiijcseb20rT0PDD4SOP4EVfYb/M8mvas0rRybb1YpSlCEFNkJnn73FyCWJDeKHTaJf4nBJ7x/U7DoK1+0cUMCQsMPLPNG94Igzle9tYMd7KBfk7DpVlrFqw4Kj0R8TJSTey42X0689SgZOuYTtiIpcY8eNSVSwv4EiJUhoowtpAwBXxHbfrzZ/+rNM0keFVW7olHlfaJGHKi28hHUCw9RUg+BhaRZjEhlQEK5UawDe4Dcgbn61pN2cwpEq6GCTMXdA7iNmPJKA236jg9ayoSiqR3xPEYWLLNKNeSSq+emmmi/69Ps9mk2K+1MFieGNwkL2KiTSLSHrddXBHNbOX4szyYiMRxKcOwQsLsCxQObbDgMK3MVl+qIRRSPCF06TFpGkLwLEEW6WtXzlOVphlcKWZpZGldmtqZ35JsAOAAB5AVUpaI5zxMJqUkq2pe2r41+7IntPnD4FcLsjtPOkTbEbNe7KoPTba9S+FjJZyWcjYAMgUbcldrn5mvnH5RHPJDLJcmAllG2nUbeKxHItsfU1sx4ZVZnAOprAkknYdBc7fKqlK30MTnhvDikvm1t+un0KxlmbwiGWTFEnFYV5A6cuCzMqBE6qylQvn71KZ5g5GiikwyffQSJKq7LcfDIh6C6Mw97VKHCxlxIY0LgWDaRqA8g3Ne1FDSmWePHOpwXpx27b+jMCs0pWzzClKUApSlAKUpQClKUApSlAKUpQClKUBi1LVmlAYFZpSgFKUoBSlKAUpSgFKUoBSlKAUpSgFKUoBSlKAUpSgFKUoBSlKAUpSgFKUoBSlKAUpSgFKUoBWKzSgFKUoBSlKAUpSgFKUoBSlKAUpSgFKUoBSlKAUpSgFKUoBSlKAUpSgFKUoBSlKAUpSgFKUoBSlKAUpSgMVmlKAUpSgFKUoBSlKAUpSgFKUoBSlKAUpSgFKUoBSlKAUpSgFKUoBSlKAUpSgFKUoBSlKA//Z"/>
          <p:cNvSpPr>
            <a:spLocks noChangeAspect="1" noChangeArrowheads="1"/>
          </p:cNvSpPr>
          <p:nvPr/>
        </p:nvSpPr>
        <p:spPr bwMode="auto">
          <a:xfrm>
            <a:off x="613753" y="160338"/>
            <a:ext cx="406347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" name="30 Conector"/>
          <p:cNvSpPr/>
          <p:nvPr/>
        </p:nvSpPr>
        <p:spPr>
          <a:xfrm>
            <a:off x="10857239" y="4972595"/>
            <a:ext cx="272117" cy="180065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 smtClean="0">
                <a:latin typeface="Century Gothic" panose="020B0502020202020204" pitchFamily="34" charset="0"/>
              </a:rPr>
              <a:t>4</a:t>
            </a:r>
            <a:endParaRPr lang="es-CO" sz="1200" b="1" dirty="0">
              <a:latin typeface="Century Gothic" panose="020B0502020202020204" pitchFamily="34" charset="0"/>
            </a:endParaRPr>
          </a:p>
        </p:txBody>
      </p:sp>
      <p:pic>
        <p:nvPicPr>
          <p:cNvPr id="27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342" y="988697"/>
            <a:ext cx="1337931" cy="1216812"/>
          </a:xfrm>
          <a:prstGeom prst="rect">
            <a:avLst/>
          </a:prstGeom>
        </p:spPr>
      </p:pic>
      <p:pic>
        <p:nvPicPr>
          <p:cNvPr id="28" name="Picture 9"/>
          <p:cNvPicPr>
            <a:picLocks noChangeAspect="1"/>
          </p:cNvPicPr>
          <p:nvPr/>
        </p:nvPicPr>
        <p:blipFill rotWithShape="1">
          <a:blip r:embed="rId5"/>
          <a:srcRect t="20676" b="20018"/>
          <a:stretch/>
        </p:blipFill>
        <p:spPr>
          <a:xfrm>
            <a:off x="9337038" y="4900104"/>
            <a:ext cx="1448387" cy="1002134"/>
          </a:xfrm>
          <a:prstGeom prst="rect">
            <a:avLst/>
          </a:prstGeom>
        </p:spPr>
      </p:pic>
      <p:pic>
        <p:nvPicPr>
          <p:cNvPr id="29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4155" y="4632027"/>
            <a:ext cx="907144" cy="824185"/>
          </a:xfrm>
          <a:prstGeom prst="rect">
            <a:avLst/>
          </a:prstGeom>
        </p:spPr>
      </p:pic>
      <p:pic>
        <p:nvPicPr>
          <p:cNvPr id="30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010" y="757411"/>
            <a:ext cx="2731162" cy="787485"/>
          </a:xfrm>
          <a:prstGeom prst="rect">
            <a:avLst/>
          </a:prstGeom>
        </p:spPr>
      </p:pic>
      <p:pic>
        <p:nvPicPr>
          <p:cNvPr id="31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1758" y="3791910"/>
            <a:ext cx="1447464" cy="1447464"/>
          </a:xfrm>
          <a:prstGeom prst="rect">
            <a:avLst/>
          </a:prstGeom>
        </p:spPr>
      </p:pic>
      <p:sp>
        <p:nvSpPr>
          <p:cNvPr id="75" name="TextBox 6"/>
          <p:cNvSpPr txBox="1"/>
          <p:nvPr/>
        </p:nvSpPr>
        <p:spPr>
          <a:xfrm>
            <a:off x="335359" y="476673"/>
            <a:ext cx="6414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RUTA DE UNA CIUDAD INTELIGENTE</a:t>
            </a:r>
            <a:endParaRPr lang="en-U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55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10"/>
            <a:ext cx="12192000" cy="6858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0" y="207193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1</a:t>
            </a:r>
            <a:endParaRPr lang="es-CO" sz="3200" dirty="0"/>
          </a:p>
        </p:txBody>
      </p:sp>
      <p:sp>
        <p:nvSpPr>
          <p:cNvPr id="8" name="CuadroTexto 7"/>
          <p:cNvSpPr txBox="1"/>
          <p:nvPr/>
        </p:nvSpPr>
        <p:spPr>
          <a:xfrm>
            <a:off x="28457" y="462997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2</a:t>
            </a:r>
            <a:endParaRPr lang="es-CO" sz="32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114467" y="206624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3</a:t>
            </a:r>
            <a:endParaRPr lang="es-CO" sz="32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6096451" y="462591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4</a:t>
            </a:r>
            <a:endParaRPr lang="es-CO" sz="3200" dirty="0"/>
          </a:p>
        </p:txBody>
      </p:sp>
      <p:pic>
        <p:nvPicPr>
          <p:cNvPr id="1032" name="Picture 8" descr="http://www.culturamas.es/wp-content/uploads/2013/06/Diagn%C3%B3stico-de-colesterol-ou-triglicer%C3%ADde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77" y="1705840"/>
            <a:ext cx="1060866" cy="105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www.insituconsultoria.com/imagenes/noticias/1394452764_diagnostic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708" y="501007"/>
            <a:ext cx="1083770" cy="126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www.femeval.es/departamentos/seguridadindustrial/PublishingImages/DiagnosticoSegurida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899" y="5181676"/>
            <a:ext cx="806167" cy="63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organizando-las-lenguas.wikispaces.com/file/view/diagn%C3%B3stico.jpeg/524218572/373x365/diagn%C3%B3stico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698" y="4472443"/>
            <a:ext cx="670274" cy="65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3.bp.blogspot.com/-KiPS7Nq0JbE/VQjZygcrbLI/AAAAAAAAACc/6VE16BHF7ts/s1600/housemagglass4cute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678" y="1354169"/>
            <a:ext cx="818889" cy="63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://www.fundacionhaysalida.com/wp-content/uploads/2012/11/diagnostic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180" y="5128342"/>
            <a:ext cx="636371" cy="50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s://sites.google.com/site/manualconsultoria/_/rsrc/1383962919139/2---diagnostico/objetivos-y-problemas-del-diagnostico/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354" y="2214972"/>
            <a:ext cx="707746" cy="6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://i.argentino.com.ar/images/2012/0926/746868-charla-informativa-sobre-diagnostico-organizacional-20120926125607766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493" y="4266809"/>
            <a:ext cx="1266259" cy="99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://www.totalcomputer.com.mx/57-thickbox_default/diagnostico-de-computadoras-gratis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87" y="4365301"/>
            <a:ext cx="989532" cy="98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http://es.dreamstime.com/empresario-3d-que-firma-un-contrato-thumb1128309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373" y="1689798"/>
            <a:ext cx="1229379" cy="106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84042" y="2832591"/>
            <a:ext cx="1907958" cy="1123837"/>
          </a:xfrm>
          <a:prstGeom prst="rect">
            <a:avLst/>
          </a:prstGeom>
        </p:spPr>
      </p:pic>
      <p:pic>
        <p:nvPicPr>
          <p:cNvPr id="34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1210" y="3345363"/>
            <a:ext cx="1841781" cy="531047"/>
          </a:xfrm>
          <a:prstGeom prst="rect">
            <a:avLst/>
          </a:prstGeom>
        </p:spPr>
      </p:pic>
      <p:sp>
        <p:nvSpPr>
          <p:cNvPr id="35" name="TextBox 6"/>
          <p:cNvSpPr txBox="1"/>
          <p:nvPr/>
        </p:nvSpPr>
        <p:spPr>
          <a:xfrm>
            <a:off x="335359" y="476673"/>
            <a:ext cx="6414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ESQUEMA DE CONSULTORÍA</a:t>
            </a:r>
            <a:endParaRPr lang="en-U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6" name="Conector recto 35"/>
          <p:cNvCxnSpPr/>
          <p:nvPr/>
        </p:nvCxnSpPr>
        <p:spPr>
          <a:xfrm>
            <a:off x="6070006" y="1229130"/>
            <a:ext cx="47319" cy="44599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23" name="Diagrama 22"/>
          <p:cNvGraphicFramePr/>
          <p:nvPr>
            <p:extLst/>
          </p:nvPr>
        </p:nvGraphicFramePr>
        <p:xfrm>
          <a:off x="1055440" y="1124744"/>
          <a:ext cx="4608512" cy="4797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24" name="Diagrama 23"/>
          <p:cNvGraphicFramePr/>
          <p:nvPr>
            <p:extLst>
              <p:ext uri="{D42A27DB-BD31-4B8C-83A1-F6EECF244321}">
                <p14:modId xmlns:p14="http://schemas.microsoft.com/office/powerpoint/2010/main" val="1971332290"/>
              </p:ext>
            </p:extLst>
          </p:nvPr>
        </p:nvGraphicFramePr>
        <p:xfrm>
          <a:off x="7135950" y="970144"/>
          <a:ext cx="4608512" cy="4797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</p:spTree>
    <p:extLst>
      <p:ext uri="{BB962C8B-B14F-4D97-AF65-F5344CB8AC3E}">
        <p14:creationId xmlns:p14="http://schemas.microsoft.com/office/powerpoint/2010/main" val="140846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2 CuadroTexto"/>
          <p:cNvSpPr txBox="1"/>
          <p:nvPr/>
        </p:nvSpPr>
        <p:spPr>
          <a:xfrm>
            <a:off x="371364" y="938196"/>
            <a:ext cx="114492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100">
                <a:latin typeface="Century Gothic" panose="020B0502020202020204" pitchFamily="34" charset="0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400" i="1" u="sng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Modelo de Gestión y Coordinación.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        </a:t>
            </a:r>
          </a:p>
          <a:p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Estratégia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       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Estructura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       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Ejecución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       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Cultura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endParaRPr lang="en-US" sz="2400" dirty="0" smtClean="0">
              <a:solidFill>
                <a:schemeClr val="accent1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2400" i="1" u="sng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Especificaciones Técnicas.</a:t>
            </a:r>
          </a:p>
          <a:p>
            <a:r>
              <a:rPr lang="es-CO" sz="2400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      </a:t>
            </a:r>
          </a:p>
          <a:p>
            <a:r>
              <a:rPr lang="es-CO" sz="2400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Se elaboran las especificaciones técnicas de los proyectos priorizados por la entidad, asociados a las diferentes verticales (Educación, Salud, Movilidad, Medio Ambiente, Seguridad, etc.) o </a:t>
            </a:r>
            <a:r>
              <a:rPr lang="es-CO" sz="2400" dirty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servicios que se </a:t>
            </a:r>
            <a:r>
              <a:rPr lang="es-CO" sz="2400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prestarán </a:t>
            </a:r>
            <a:r>
              <a:rPr lang="es-CO" sz="2400" dirty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en la ciudad.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        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Proyectos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priorizados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:  (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Ej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: CCTV,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Sistemas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de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Información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Semaforización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etc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).</a:t>
            </a:r>
            <a:endParaRPr lang="es-CO" sz="2000" dirty="0">
              <a:solidFill>
                <a:schemeClr val="accent1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335359" y="476673"/>
            <a:ext cx="6414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ENTREGABLES</a:t>
            </a:r>
            <a:endParaRPr lang="en-U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7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361</Words>
  <Application>Microsoft Office PowerPoint</Application>
  <PresentationFormat>Panorámica</PresentationFormat>
  <Paragraphs>70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Helvetica Neue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Patricia Garcia</dc:creator>
  <cp:lastModifiedBy>Patricia Garcia</cp:lastModifiedBy>
  <cp:revision>35</cp:revision>
  <dcterms:created xsi:type="dcterms:W3CDTF">2016-07-07T14:46:22Z</dcterms:created>
  <dcterms:modified xsi:type="dcterms:W3CDTF">2016-08-19T23:01:10Z</dcterms:modified>
</cp:coreProperties>
</file>